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8" d="100"/>
          <a:sy n="118" d="100"/>
        </p:scale>
        <p:origin x="9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orian Rott" userId="d1c7e5ea9837d0f9" providerId="LiveId" clId="{1C650211-03D9-4B40-B2FC-ABDC7728BE85}"/>
    <pc:docChg chg="modSld">
      <pc:chgData name="Florian Rott" userId="d1c7e5ea9837d0f9" providerId="LiveId" clId="{1C650211-03D9-4B40-B2FC-ABDC7728BE85}" dt="2017-11-27T11:53:34.399" v="19" actId="20577"/>
      <pc:docMkLst>
        <pc:docMk/>
      </pc:docMkLst>
      <pc:sldChg chg="modSp">
        <pc:chgData name="Florian Rott" userId="d1c7e5ea9837d0f9" providerId="LiveId" clId="{1C650211-03D9-4B40-B2FC-ABDC7728BE85}" dt="2017-11-27T11:53:09.616" v="0" actId="20577"/>
        <pc:sldMkLst>
          <pc:docMk/>
          <pc:sldMk cId="244761049" sldId="258"/>
        </pc:sldMkLst>
        <pc:spChg chg="mod">
          <ac:chgData name="Florian Rott" userId="d1c7e5ea9837d0f9" providerId="LiveId" clId="{1C650211-03D9-4B40-B2FC-ABDC7728BE85}" dt="2017-11-27T11:53:09.616" v="0" actId="20577"/>
          <ac:spMkLst>
            <pc:docMk/>
            <pc:sldMk cId="244761049" sldId="258"/>
            <ac:spMk id="3" creationId="{3863DAA8-B11E-4F46-BD15-BAACCED425E9}"/>
          </ac:spMkLst>
        </pc:spChg>
      </pc:sldChg>
      <pc:sldChg chg="modSp">
        <pc:chgData name="Florian Rott" userId="d1c7e5ea9837d0f9" providerId="LiveId" clId="{1C650211-03D9-4B40-B2FC-ABDC7728BE85}" dt="2017-11-27T11:53:34.399" v="19" actId="20577"/>
        <pc:sldMkLst>
          <pc:docMk/>
          <pc:sldMk cId="2161699038" sldId="259"/>
        </pc:sldMkLst>
        <pc:spChg chg="mod">
          <ac:chgData name="Florian Rott" userId="d1c7e5ea9837d0f9" providerId="LiveId" clId="{1C650211-03D9-4B40-B2FC-ABDC7728BE85}" dt="2017-11-27T11:53:34.399" v="19" actId="20577"/>
          <ac:spMkLst>
            <pc:docMk/>
            <pc:sldMk cId="2161699038" sldId="259"/>
            <ac:spMk id="3" creationId="{B66885C6-B87F-4012-AE74-EC0074B4372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651E47-4872-4411-B798-5D629CBEA8BB}"/>
              </a:ext>
            </a:extLst>
          </p:cNvPr>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de-AT"/>
          </a:p>
        </p:txBody>
      </p:sp>
      <p:sp>
        <p:nvSpPr>
          <p:cNvPr id="3" name="Untertitel 2">
            <a:extLst>
              <a:ext uri="{FF2B5EF4-FFF2-40B4-BE49-F238E27FC236}">
                <a16:creationId xmlns:a16="http://schemas.microsoft.com/office/drawing/2014/main" id="{7A8AFD4F-F9FD-4C39-BDFB-36F1443091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AT"/>
          </a:p>
        </p:txBody>
      </p:sp>
      <p:sp>
        <p:nvSpPr>
          <p:cNvPr id="4" name="Datumsplatzhalter 3">
            <a:extLst>
              <a:ext uri="{FF2B5EF4-FFF2-40B4-BE49-F238E27FC236}">
                <a16:creationId xmlns:a16="http://schemas.microsoft.com/office/drawing/2014/main" id="{B5816C0E-8028-4B3D-BAC8-283DE0D15E32}"/>
              </a:ext>
            </a:extLst>
          </p:cNvPr>
          <p:cNvSpPr>
            <a:spLocks noGrp="1"/>
          </p:cNvSpPr>
          <p:nvPr>
            <p:ph type="dt" sz="half" idx="10"/>
          </p:nvPr>
        </p:nvSpPr>
        <p:spPr/>
        <p:txBody>
          <a:bodyPr/>
          <a:lstStyle/>
          <a:p>
            <a:fld id="{781FE806-851B-47B2-B79C-3332F4114EEF}" type="datetimeFigureOut">
              <a:rPr lang="de-AT" smtClean="0"/>
              <a:t>27.11.2017</a:t>
            </a:fld>
            <a:endParaRPr lang="de-AT"/>
          </a:p>
        </p:txBody>
      </p:sp>
      <p:sp>
        <p:nvSpPr>
          <p:cNvPr id="5" name="Fußzeilenplatzhalter 4">
            <a:extLst>
              <a:ext uri="{FF2B5EF4-FFF2-40B4-BE49-F238E27FC236}">
                <a16:creationId xmlns:a16="http://schemas.microsoft.com/office/drawing/2014/main" id="{9BFE58B7-E5D6-4B4A-B1E4-58CB7BEB625A}"/>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0276E6DA-8576-4863-B59E-7B4FE3D418CC}"/>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659906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7D243F-200D-44EF-93E4-D9A24D335566}"/>
              </a:ext>
            </a:extLst>
          </p:cNvPr>
          <p:cNvSpPr>
            <a:spLocks noGrp="1"/>
          </p:cNvSpPr>
          <p:nvPr>
            <p:ph type="title"/>
          </p:nvPr>
        </p:nvSpPr>
        <p:spPr/>
        <p:txBody>
          <a:bodyPr/>
          <a:lstStyle/>
          <a:p>
            <a:r>
              <a:rPr lang="de-DE"/>
              <a:t>Titelmasterformat durch Klicken bearbeiten</a:t>
            </a:r>
            <a:endParaRPr lang="de-AT"/>
          </a:p>
        </p:txBody>
      </p:sp>
      <p:sp>
        <p:nvSpPr>
          <p:cNvPr id="3" name="Vertikaler Textplatzhalter 2">
            <a:extLst>
              <a:ext uri="{FF2B5EF4-FFF2-40B4-BE49-F238E27FC236}">
                <a16:creationId xmlns:a16="http://schemas.microsoft.com/office/drawing/2014/main" id="{DA14D5C6-28FA-474B-9061-F1C4116C3D38}"/>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002C8BC6-2B36-44BF-8973-B9F7AE70B8CA}"/>
              </a:ext>
            </a:extLst>
          </p:cNvPr>
          <p:cNvSpPr>
            <a:spLocks noGrp="1"/>
          </p:cNvSpPr>
          <p:nvPr>
            <p:ph type="dt" sz="half" idx="10"/>
          </p:nvPr>
        </p:nvSpPr>
        <p:spPr/>
        <p:txBody>
          <a:bodyPr/>
          <a:lstStyle/>
          <a:p>
            <a:fld id="{781FE806-851B-47B2-B79C-3332F4114EEF}" type="datetimeFigureOut">
              <a:rPr lang="de-AT" smtClean="0"/>
              <a:t>27.11.2017</a:t>
            </a:fld>
            <a:endParaRPr lang="de-AT"/>
          </a:p>
        </p:txBody>
      </p:sp>
      <p:sp>
        <p:nvSpPr>
          <p:cNvPr id="5" name="Fußzeilenplatzhalter 4">
            <a:extLst>
              <a:ext uri="{FF2B5EF4-FFF2-40B4-BE49-F238E27FC236}">
                <a16:creationId xmlns:a16="http://schemas.microsoft.com/office/drawing/2014/main" id="{AEB26FD2-A18A-43FF-94A9-22F1E3DE513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4A8B81C-00F0-4F9E-BF5D-BBE0E0FFE132}"/>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107970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6C724FA-3684-4781-A26A-F6FE7FEE9786}"/>
              </a:ext>
            </a:extLst>
          </p:cNvPr>
          <p:cNvSpPr>
            <a:spLocks noGrp="1"/>
          </p:cNvSpPr>
          <p:nvPr>
            <p:ph type="title" orient="vert"/>
          </p:nvPr>
        </p:nvSpPr>
        <p:spPr>
          <a:xfrm>
            <a:off x="8724900" y="365125"/>
            <a:ext cx="2628900" cy="5811838"/>
          </a:xfrm>
        </p:spPr>
        <p:txBody>
          <a:bodyPr vert="eaVert"/>
          <a:lstStyle/>
          <a:p>
            <a:r>
              <a:rPr lang="de-DE"/>
              <a:t>Titelmasterformat durch Klicken bearbeiten</a:t>
            </a:r>
            <a:endParaRPr lang="de-AT"/>
          </a:p>
        </p:txBody>
      </p:sp>
      <p:sp>
        <p:nvSpPr>
          <p:cNvPr id="3" name="Vertikaler Textplatzhalter 2">
            <a:extLst>
              <a:ext uri="{FF2B5EF4-FFF2-40B4-BE49-F238E27FC236}">
                <a16:creationId xmlns:a16="http://schemas.microsoft.com/office/drawing/2014/main" id="{0BE9AB8A-914F-4752-81E3-026265091CBA}"/>
              </a:ext>
            </a:extLst>
          </p:cNvPr>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C5EC037A-F0CA-498C-88FF-18E14D300A9B}"/>
              </a:ext>
            </a:extLst>
          </p:cNvPr>
          <p:cNvSpPr>
            <a:spLocks noGrp="1"/>
          </p:cNvSpPr>
          <p:nvPr>
            <p:ph type="dt" sz="half" idx="10"/>
          </p:nvPr>
        </p:nvSpPr>
        <p:spPr/>
        <p:txBody>
          <a:bodyPr/>
          <a:lstStyle/>
          <a:p>
            <a:fld id="{781FE806-851B-47B2-B79C-3332F4114EEF}" type="datetimeFigureOut">
              <a:rPr lang="de-AT" smtClean="0"/>
              <a:t>27.11.2017</a:t>
            </a:fld>
            <a:endParaRPr lang="de-AT"/>
          </a:p>
        </p:txBody>
      </p:sp>
      <p:sp>
        <p:nvSpPr>
          <p:cNvPr id="5" name="Fußzeilenplatzhalter 4">
            <a:extLst>
              <a:ext uri="{FF2B5EF4-FFF2-40B4-BE49-F238E27FC236}">
                <a16:creationId xmlns:a16="http://schemas.microsoft.com/office/drawing/2014/main" id="{1C1D0F17-C1C6-4AAD-96A2-3CE3D50DC27A}"/>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B60F685-96DA-4CAA-9FD2-3A4332A0F04A}"/>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1348934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D7A3B-7D62-4F97-8094-9C4BE2CB77A2}"/>
              </a:ext>
            </a:extLst>
          </p:cNvPr>
          <p:cNvSpPr>
            <a:spLocks noGrp="1"/>
          </p:cNvSpPr>
          <p:nvPr>
            <p:ph type="title"/>
          </p:nvPr>
        </p:nvSpPr>
        <p:spPr/>
        <p:txBody>
          <a:bodyPr/>
          <a:lstStyle/>
          <a:p>
            <a:r>
              <a:rPr lang="de-DE"/>
              <a:t>Titelmasterformat durch Klicken bearbeiten</a:t>
            </a:r>
            <a:endParaRPr lang="de-AT"/>
          </a:p>
        </p:txBody>
      </p:sp>
      <p:sp>
        <p:nvSpPr>
          <p:cNvPr id="3" name="Inhaltsplatzhalter 2">
            <a:extLst>
              <a:ext uri="{FF2B5EF4-FFF2-40B4-BE49-F238E27FC236}">
                <a16:creationId xmlns:a16="http://schemas.microsoft.com/office/drawing/2014/main" id="{2D0675A5-A09B-4FAE-9600-D18CEE0C64A5}"/>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0DA1A62-9DD3-46F3-81B6-C3B2DF6AAA19}"/>
              </a:ext>
            </a:extLst>
          </p:cNvPr>
          <p:cNvSpPr>
            <a:spLocks noGrp="1"/>
          </p:cNvSpPr>
          <p:nvPr>
            <p:ph type="dt" sz="half" idx="10"/>
          </p:nvPr>
        </p:nvSpPr>
        <p:spPr/>
        <p:txBody>
          <a:bodyPr/>
          <a:lstStyle/>
          <a:p>
            <a:fld id="{781FE806-851B-47B2-B79C-3332F4114EEF}" type="datetimeFigureOut">
              <a:rPr lang="de-AT" smtClean="0"/>
              <a:t>27.11.2017</a:t>
            </a:fld>
            <a:endParaRPr lang="de-AT"/>
          </a:p>
        </p:txBody>
      </p:sp>
      <p:sp>
        <p:nvSpPr>
          <p:cNvPr id="5" name="Fußzeilenplatzhalter 4">
            <a:extLst>
              <a:ext uri="{FF2B5EF4-FFF2-40B4-BE49-F238E27FC236}">
                <a16:creationId xmlns:a16="http://schemas.microsoft.com/office/drawing/2014/main" id="{7C37BEE9-23BE-4070-9492-8F9F0304511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2C9C9EFD-099E-45FE-B971-6DD4B496C0BE}"/>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376845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306793-426A-4DC2-BB82-FD6D96B4D4F2}"/>
              </a:ext>
            </a:extLst>
          </p:cNvPr>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AT"/>
          </a:p>
        </p:txBody>
      </p:sp>
      <p:sp>
        <p:nvSpPr>
          <p:cNvPr id="3" name="Textplatzhalter 2">
            <a:extLst>
              <a:ext uri="{FF2B5EF4-FFF2-40B4-BE49-F238E27FC236}">
                <a16:creationId xmlns:a16="http://schemas.microsoft.com/office/drawing/2014/main" id="{7DB4D56E-F654-442E-B8BE-C7FE538864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a:extLst>
              <a:ext uri="{FF2B5EF4-FFF2-40B4-BE49-F238E27FC236}">
                <a16:creationId xmlns:a16="http://schemas.microsoft.com/office/drawing/2014/main" id="{044B0223-33DE-4817-8A55-6DAAC84B15CE}"/>
              </a:ext>
            </a:extLst>
          </p:cNvPr>
          <p:cNvSpPr>
            <a:spLocks noGrp="1"/>
          </p:cNvSpPr>
          <p:nvPr>
            <p:ph type="dt" sz="half" idx="10"/>
          </p:nvPr>
        </p:nvSpPr>
        <p:spPr/>
        <p:txBody>
          <a:bodyPr/>
          <a:lstStyle/>
          <a:p>
            <a:fld id="{781FE806-851B-47B2-B79C-3332F4114EEF}" type="datetimeFigureOut">
              <a:rPr lang="de-AT" smtClean="0"/>
              <a:t>27.11.2017</a:t>
            </a:fld>
            <a:endParaRPr lang="de-AT"/>
          </a:p>
        </p:txBody>
      </p:sp>
      <p:sp>
        <p:nvSpPr>
          <p:cNvPr id="5" name="Fußzeilenplatzhalter 4">
            <a:extLst>
              <a:ext uri="{FF2B5EF4-FFF2-40B4-BE49-F238E27FC236}">
                <a16:creationId xmlns:a16="http://schemas.microsoft.com/office/drawing/2014/main" id="{AD7F0786-314E-45FE-B4F9-D5EC8F05F53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A7D5F7A-D9C1-471F-9178-9557EFD64404}"/>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216809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7AC71B-5AB4-456E-8559-9551AA186C83}"/>
              </a:ext>
            </a:extLst>
          </p:cNvPr>
          <p:cNvSpPr>
            <a:spLocks noGrp="1"/>
          </p:cNvSpPr>
          <p:nvPr>
            <p:ph type="title"/>
          </p:nvPr>
        </p:nvSpPr>
        <p:spPr/>
        <p:txBody>
          <a:bodyPr/>
          <a:lstStyle/>
          <a:p>
            <a:r>
              <a:rPr lang="de-DE"/>
              <a:t>Titelmasterformat durch Klicken bearbeiten</a:t>
            </a:r>
            <a:endParaRPr lang="de-AT"/>
          </a:p>
        </p:txBody>
      </p:sp>
      <p:sp>
        <p:nvSpPr>
          <p:cNvPr id="3" name="Inhaltsplatzhalter 2">
            <a:extLst>
              <a:ext uri="{FF2B5EF4-FFF2-40B4-BE49-F238E27FC236}">
                <a16:creationId xmlns:a16="http://schemas.microsoft.com/office/drawing/2014/main" id="{114CCBB0-AFEC-48FD-9337-B0FB51B3663F}"/>
              </a:ext>
            </a:extLst>
          </p:cNvPr>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2BA66C02-F481-4432-9EAD-6806DF362695}"/>
              </a:ext>
            </a:extLst>
          </p:cNvPr>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0308EC8A-2AEB-4D21-8C01-4EE3361F3DE0}"/>
              </a:ext>
            </a:extLst>
          </p:cNvPr>
          <p:cNvSpPr>
            <a:spLocks noGrp="1"/>
          </p:cNvSpPr>
          <p:nvPr>
            <p:ph type="dt" sz="half" idx="10"/>
          </p:nvPr>
        </p:nvSpPr>
        <p:spPr/>
        <p:txBody>
          <a:bodyPr/>
          <a:lstStyle/>
          <a:p>
            <a:fld id="{781FE806-851B-47B2-B79C-3332F4114EEF}" type="datetimeFigureOut">
              <a:rPr lang="de-AT" smtClean="0"/>
              <a:t>27.11.2017</a:t>
            </a:fld>
            <a:endParaRPr lang="de-AT"/>
          </a:p>
        </p:txBody>
      </p:sp>
      <p:sp>
        <p:nvSpPr>
          <p:cNvPr id="6" name="Fußzeilenplatzhalter 5">
            <a:extLst>
              <a:ext uri="{FF2B5EF4-FFF2-40B4-BE49-F238E27FC236}">
                <a16:creationId xmlns:a16="http://schemas.microsoft.com/office/drawing/2014/main" id="{FE91A769-22B3-4C03-B1E2-9FAA478C1AD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7B32F492-7BFB-4742-B852-4AF8702EBAC1}"/>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206594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1F72B4-84EB-4252-B786-993F8ED886EE}"/>
              </a:ext>
            </a:extLst>
          </p:cNvPr>
          <p:cNvSpPr>
            <a:spLocks noGrp="1"/>
          </p:cNvSpPr>
          <p:nvPr>
            <p:ph type="title"/>
          </p:nvPr>
        </p:nvSpPr>
        <p:spPr>
          <a:xfrm>
            <a:off x="839788" y="365125"/>
            <a:ext cx="10515600" cy="1325563"/>
          </a:xfrm>
        </p:spPr>
        <p:txBody>
          <a:bodyPr/>
          <a:lstStyle/>
          <a:p>
            <a:r>
              <a:rPr lang="de-DE"/>
              <a:t>Titelmasterformat durch Klicken bearbeiten</a:t>
            </a:r>
            <a:endParaRPr lang="de-AT"/>
          </a:p>
        </p:txBody>
      </p:sp>
      <p:sp>
        <p:nvSpPr>
          <p:cNvPr id="3" name="Textplatzhalter 2">
            <a:extLst>
              <a:ext uri="{FF2B5EF4-FFF2-40B4-BE49-F238E27FC236}">
                <a16:creationId xmlns:a16="http://schemas.microsoft.com/office/drawing/2014/main" id="{ADBE560E-C40A-4391-B969-AB13793F0F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id="{4F8C784A-A8B0-4F6F-B855-5F498C34A983}"/>
              </a:ext>
            </a:extLst>
          </p:cNvPr>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13779CDC-8C78-484B-9147-A385C7C29A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id="{C1DB6C0A-AE13-45D4-B8D1-093B63CA5093}"/>
              </a:ext>
            </a:extLst>
          </p:cNvPr>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020839E3-CE03-4D77-9662-D972FCB747EE}"/>
              </a:ext>
            </a:extLst>
          </p:cNvPr>
          <p:cNvSpPr>
            <a:spLocks noGrp="1"/>
          </p:cNvSpPr>
          <p:nvPr>
            <p:ph type="dt" sz="half" idx="10"/>
          </p:nvPr>
        </p:nvSpPr>
        <p:spPr/>
        <p:txBody>
          <a:bodyPr/>
          <a:lstStyle/>
          <a:p>
            <a:fld id="{781FE806-851B-47B2-B79C-3332F4114EEF}" type="datetimeFigureOut">
              <a:rPr lang="de-AT" smtClean="0"/>
              <a:t>27.11.2017</a:t>
            </a:fld>
            <a:endParaRPr lang="de-AT"/>
          </a:p>
        </p:txBody>
      </p:sp>
      <p:sp>
        <p:nvSpPr>
          <p:cNvPr id="8" name="Fußzeilenplatzhalter 7">
            <a:extLst>
              <a:ext uri="{FF2B5EF4-FFF2-40B4-BE49-F238E27FC236}">
                <a16:creationId xmlns:a16="http://schemas.microsoft.com/office/drawing/2014/main" id="{7AF6465C-C813-4EF0-ACC4-FBDC5100F71D}"/>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93836888-6105-4E07-BE46-3388A8CFA35E}"/>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308677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5FA959-604F-42F9-88F1-643C3CC6586E}"/>
              </a:ext>
            </a:extLst>
          </p:cNvPr>
          <p:cNvSpPr>
            <a:spLocks noGrp="1"/>
          </p:cNvSpPr>
          <p:nvPr>
            <p:ph type="title"/>
          </p:nvPr>
        </p:nvSpPr>
        <p:spPr/>
        <p:txBody>
          <a:bodyPr/>
          <a:lstStyle/>
          <a:p>
            <a:r>
              <a:rPr lang="de-DE"/>
              <a:t>Titelmasterformat durch Klicken bearbeiten</a:t>
            </a:r>
            <a:endParaRPr lang="de-AT"/>
          </a:p>
        </p:txBody>
      </p:sp>
      <p:sp>
        <p:nvSpPr>
          <p:cNvPr id="3" name="Datumsplatzhalter 2">
            <a:extLst>
              <a:ext uri="{FF2B5EF4-FFF2-40B4-BE49-F238E27FC236}">
                <a16:creationId xmlns:a16="http://schemas.microsoft.com/office/drawing/2014/main" id="{7012A958-4CDA-4DF2-B999-5C8C5A2706C6}"/>
              </a:ext>
            </a:extLst>
          </p:cNvPr>
          <p:cNvSpPr>
            <a:spLocks noGrp="1"/>
          </p:cNvSpPr>
          <p:nvPr>
            <p:ph type="dt" sz="half" idx="10"/>
          </p:nvPr>
        </p:nvSpPr>
        <p:spPr/>
        <p:txBody>
          <a:bodyPr/>
          <a:lstStyle/>
          <a:p>
            <a:fld id="{781FE806-851B-47B2-B79C-3332F4114EEF}" type="datetimeFigureOut">
              <a:rPr lang="de-AT" smtClean="0"/>
              <a:t>27.11.2017</a:t>
            </a:fld>
            <a:endParaRPr lang="de-AT"/>
          </a:p>
        </p:txBody>
      </p:sp>
      <p:sp>
        <p:nvSpPr>
          <p:cNvPr id="4" name="Fußzeilenplatzhalter 3">
            <a:extLst>
              <a:ext uri="{FF2B5EF4-FFF2-40B4-BE49-F238E27FC236}">
                <a16:creationId xmlns:a16="http://schemas.microsoft.com/office/drawing/2014/main" id="{3DCA3D20-34E6-480E-8003-94C4F3CCF4D3}"/>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8A8526D3-78C0-4E27-8A11-93280498AA81}"/>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119600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AFE435B-8D80-4AD1-8175-DB936BDAB4E3}"/>
              </a:ext>
            </a:extLst>
          </p:cNvPr>
          <p:cNvSpPr>
            <a:spLocks noGrp="1"/>
          </p:cNvSpPr>
          <p:nvPr>
            <p:ph type="dt" sz="half" idx="10"/>
          </p:nvPr>
        </p:nvSpPr>
        <p:spPr/>
        <p:txBody>
          <a:bodyPr/>
          <a:lstStyle/>
          <a:p>
            <a:fld id="{781FE806-851B-47B2-B79C-3332F4114EEF}" type="datetimeFigureOut">
              <a:rPr lang="de-AT" smtClean="0"/>
              <a:t>27.11.2017</a:t>
            </a:fld>
            <a:endParaRPr lang="de-AT"/>
          </a:p>
        </p:txBody>
      </p:sp>
      <p:sp>
        <p:nvSpPr>
          <p:cNvPr id="3" name="Fußzeilenplatzhalter 2">
            <a:extLst>
              <a:ext uri="{FF2B5EF4-FFF2-40B4-BE49-F238E27FC236}">
                <a16:creationId xmlns:a16="http://schemas.microsoft.com/office/drawing/2014/main" id="{4FBD1B33-2750-4C97-B0BB-A82F88FCEA9A}"/>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D3714BE1-E418-43CF-9DAF-C6E0C75BD59D}"/>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100957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ABC038-AC34-43FC-8101-0763602BFC51}"/>
              </a:ext>
            </a:extLst>
          </p:cNvPr>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Inhaltsplatzhalter 2">
            <a:extLst>
              <a:ext uri="{FF2B5EF4-FFF2-40B4-BE49-F238E27FC236}">
                <a16:creationId xmlns:a16="http://schemas.microsoft.com/office/drawing/2014/main" id="{DE768E61-3DF2-4D9C-BE08-C9800CD93C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D85DC157-A6CD-4064-B3F9-288C304CA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a:extLst>
              <a:ext uri="{FF2B5EF4-FFF2-40B4-BE49-F238E27FC236}">
                <a16:creationId xmlns:a16="http://schemas.microsoft.com/office/drawing/2014/main" id="{33E693B6-C2DF-4C09-9041-C7FB8E135777}"/>
              </a:ext>
            </a:extLst>
          </p:cNvPr>
          <p:cNvSpPr>
            <a:spLocks noGrp="1"/>
          </p:cNvSpPr>
          <p:nvPr>
            <p:ph type="dt" sz="half" idx="10"/>
          </p:nvPr>
        </p:nvSpPr>
        <p:spPr/>
        <p:txBody>
          <a:bodyPr/>
          <a:lstStyle/>
          <a:p>
            <a:fld id="{781FE806-851B-47B2-B79C-3332F4114EEF}" type="datetimeFigureOut">
              <a:rPr lang="de-AT" smtClean="0"/>
              <a:t>27.11.2017</a:t>
            </a:fld>
            <a:endParaRPr lang="de-AT"/>
          </a:p>
        </p:txBody>
      </p:sp>
      <p:sp>
        <p:nvSpPr>
          <p:cNvPr id="6" name="Fußzeilenplatzhalter 5">
            <a:extLst>
              <a:ext uri="{FF2B5EF4-FFF2-40B4-BE49-F238E27FC236}">
                <a16:creationId xmlns:a16="http://schemas.microsoft.com/office/drawing/2014/main" id="{6AB83FA6-AF7A-463E-A996-F6393916C77A}"/>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4044757D-D97D-4A76-AAF4-F4CC9D03D743}"/>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1454613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EAA268-C122-45FF-A606-7077F7BA316B}"/>
              </a:ext>
            </a:extLst>
          </p:cNvPr>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Bildplatzhalter 2">
            <a:extLst>
              <a:ext uri="{FF2B5EF4-FFF2-40B4-BE49-F238E27FC236}">
                <a16:creationId xmlns:a16="http://schemas.microsoft.com/office/drawing/2014/main" id="{B1CF8C38-4193-4498-BFB7-4615F9FFF3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E84C046C-971D-4692-BD70-BD72AD6FED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a:extLst>
              <a:ext uri="{FF2B5EF4-FFF2-40B4-BE49-F238E27FC236}">
                <a16:creationId xmlns:a16="http://schemas.microsoft.com/office/drawing/2014/main" id="{5A5E2FA9-AADD-466D-B316-DDA7B86F29AD}"/>
              </a:ext>
            </a:extLst>
          </p:cNvPr>
          <p:cNvSpPr>
            <a:spLocks noGrp="1"/>
          </p:cNvSpPr>
          <p:nvPr>
            <p:ph type="dt" sz="half" idx="10"/>
          </p:nvPr>
        </p:nvSpPr>
        <p:spPr/>
        <p:txBody>
          <a:bodyPr/>
          <a:lstStyle/>
          <a:p>
            <a:fld id="{781FE806-851B-47B2-B79C-3332F4114EEF}" type="datetimeFigureOut">
              <a:rPr lang="de-AT" smtClean="0"/>
              <a:t>27.11.2017</a:t>
            </a:fld>
            <a:endParaRPr lang="de-AT"/>
          </a:p>
        </p:txBody>
      </p:sp>
      <p:sp>
        <p:nvSpPr>
          <p:cNvPr id="6" name="Fußzeilenplatzhalter 5">
            <a:extLst>
              <a:ext uri="{FF2B5EF4-FFF2-40B4-BE49-F238E27FC236}">
                <a16:creationId xmlns:a16="http://schemas.microsoft.com/office/drawing/2014/main" id="{89FBB4C2-0886-4C0A-B9B1-02C54C4EC802}"/>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37956CD4-88E0-4D07-922C-BABF53E9DA33}"/>
              </a:ext>
            </a:extLst>
          </p:cNvPr>
          <p:cNvSpPr>
            <a:spLocks noGrp="1"/>
          </p:cNvSpPr>
          <p:nvPr>
            <p:ph type="sldNum" sz="quarter" idx="12"/>
          </p:nvPr>
        </p:nvSpPr>
        <p:spPr/>
        <p:txBody>
          <a:bodyPr/>
          <a:lstStyle/>
          <a:p>
            <a:fld id="{ADEDA323-E613-4EB0-8A5E-D2239E4BEF0D}" type="slidenum">
              <a:rPr lang="de-AT" smtClean="0"/>
              <a:t>‹Nr.›</a:t>
            </a:fld>
            <a:endParaRPr lang="de-AT"/>
          </a:p>
        </p:txBody>
      </p:sp>
    </p:spTree>
    <p:extLst>
      <p:ext uri="{BB962C8B-B14F-4D97-AF65-F5344CB8AC3E}">
        <p14:creationId xmlns:p14="http://schemas.microsoft.com/office/powerpoint/2010/main" val="3658653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7B536FD-EAA5-4363-BA4A-FE3BEC7A03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a:extLst>
              <a:ext uri="{FF2B5EF4-FFF2-40B4-BE49-F238E27FC236}">
                <a16:creationId xmlns:a16="http://schemas.microsoft.com/office/drawing/2014/main" id="{432ED5ED-2F15-408A-9873-FDFA60229F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85025934-EF77-4EF7-B79A-FA9F7F0CCC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FE806-851B-47B2-B79C-3332F4114EEF}" type="datetimeFigureOut">
              <a:rPr lang="de-AT" smtClean="0"/>
              <a:t>27.11.2017</a:t>
            </a:fld>
            <a:endParaRPr lang="de-AT"/>
          </a:p>
        </p:txBody>
      </p:sp>
      <p:sp>
        <p:nvSpPr>
          <p:cNvPr id="5" name="Fußzeilenplatzhalter 4">
            <a:extLst>
              <a:ext uri="{FF2B5EF4-FFF2-40B4-BE49-F238E27FC236}">
                <a16:creationId xmlns:a16="http://schemas.microsoft.com/office/drawing/2014/main" id="{F8C00B6C-3D89-438F-8B46-EECBCB02CA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23497624-573D-4869-A8BF-2CCA53DA70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DA323-E613-4EB0-8A5E-D2239E4BEF0D}" type="slidenum">
              <a:rPr lang="de-AT" smtClean="0"/>
              <a:t>‹Nr.›</a:t>
            </a:fld>
            <a:endParaRPr lang="de-AT"/>
          </a:p>
        </p:txBody>
      </p:sp>
    </p:spTree>
    <p:extLst>
      <p:ext uri="{BB962C8B-B14F-4D97-AF65-F5344CB8AC3E}">
        <p14:creationId xmlns:p14="http://schemas.microsoft.com/office/powerpoint/2010/main" val="285105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B903FB-142F-4A6B-943B-7A2A3FB0A46B}"/>
              </a:ext>
            </a:extLst>
          </p:cNvPr>
          <p:cNvSpPr>
            <a:spLocks noGrp="1"/>
          </p:cNvSpPr>
          <p:nvPr>
            <p:ph type="title"/>
          </p:nvPr>
        </p:nvSpPr>
        <p:spPr/>
        <p:txBody>
          <a:bodyPr>
            <a:normAutofit/>
          </a:bodyPr>
          <a:lstStyle/>
          <a:p>
            <a:pPr lvl="0"/>
            <a:endParaRPr lang="de-AT" dirty="0"/>
          </a:p>
        </p:txBody>
      </p:sp>
      <p:sp>
        <p:nvSpPr>
          <p:cNvPr id="6" name="Inhaltsplatzhalter 5">
            <a:extLst>
              <a:ext uri="{FF2B5EF4-FFF2-40B4-BE49-F238E27FC236}">
                <a16:creationId xmlns:a16="http://schemas.microsoft.com/office/drawing/2014/main" id="{05AB2EEA-4B8C-4E41-9278-C92C7B5874A2}"/>
              </a:ext>
            </a:extLst>
          </p:cNvPr>
          <p:cNvSpPr>
            <a:spLocks noGrp="1"/>
          </p:cNvSpPr>
          <p:nvPr>
            <p:ph idx="1"/>
          </p:nvPr>
        </p:nvSpPr>
        <p:spPr/>
        <p:txBody>
          <a:bodyPr/>
          <a:lstStyle/>
          <a:p>
            <a:r>
              <a:rPr lang="de-AT" dirty="0"/>
              <a:t>Ich bin oft in Online-Communitys, -Foren und -Chats unterwegs, um neue Leute kennenzulernen. Da gebe ich auch schon mal meine Telefonnummer weiter oder erzähle, in welche Schule ich gehe.</a:t>
            </a:r>
          </a:p>
        </p:txBody>
      </p:sp>
    </p:spTree>
    <p:extLst>
      <p:ext uri="{BB962C8B-B14F-4D97-AF65-F5344CB8AC3E}">
        <p14:creationId xmlns:p14="http://schemas.microsoft.com/office/powerpoint/2010/main" val="3225242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1618EF-268D-454C-A137-8E05D98A1354}"/>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BBFEBE5F-D682-469F-B8BD-E2710A5F3566}"/>
              </a:ext>
            </a:extLst>
          </p:cNvPr>
          <p:cNvSpPr>
            <a:spLocks noGrp="1"/>
          </p:cNvSpPr>
          <p:nvPr>
            <p:ph idx="1"/>
          </p:nvPr>
        </p:nvSpPr>
        <p:spPr/>
        <p:txBody>
          <a:bodyPr/>
          <a:lstStyle/>
          <a:p>
            <a:r>
              <a:rPr lang="de-AT" dirty="0"/>
              <a:t>Ich kenne jemanden, der in seinem Community-Profil ein Foto eines Klassenkollegen anstatt seines eigenen verwendet. In dem Profil steht ziemlich viel unsinniges Zeug. Ich finde das eigentlich sehr witzig.</a:t>
            </a:r>
          </a:p>
          <a:p>
            <a:endParaRPr lang="de-AT" dirty="0"/>
          </a:p>
        </p:txBody>
      </p:sp>
    </p:spTree>
    <p:extLst>
      <p:ext uri="{BB962C8B-B14F-4D97-AF65-F5344CB8AC3E}">
        <p14:creationId xmlns:p14="http://schemas.microsoft.com/office/powerpoint/2010/main" val="129164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499FB0-F1C2-4100-BFBA-9B742FDEA98E}"/>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EC92B4D7-2FA4-44D7-BA2F-B414714FF93D}"/>
              </a:ext>
            </a:extLst>
          </p:cNvPr>
          <p:cNvSpPr>
            <a:spLocks noGrp="1"/>
          </p:cNvSpPr>
          <p:nvPr>
            <p:ph idx="1"/>
          </p:nvPr>
        </p:nvSpPr>
        <p:spPr/>
        <p:txBody>
          <a:bodyPr/>
          <a:lstStyle/>
          <a:p>
            <a:r>
              <a:rPr lang="de-AT" dirty="0"/>
              <a:t>Ich gehe mit Freunden zum Schwimmen. Es gelingen mir ein paar echt witzige Schnappschüsse. Damit alle etwas davon haben, stelle ich die Fotos gleich ins Internet und schicke den Link weiter.</a:t>
            </a:r>
          </a:p>
          <a:p>
            <a:endParaRPr lang="de-AT" dirty="0"/>
          </a:p>
        </p:txBody>
      </p:sp>
    </p:spTree>
    <p:extLst>
      <p:ext uri="{BB962C8B-B14F-4D97-AF65-F5344CB8AC3E}">
        <p14:creationId xmlns:p14="http://schemas.microsoft.com/office/powerpoint/2010/main" val="188862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07DA5B-DE46-4BC7-B495-7D897A712FB9}"/>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3863DAA8-B11E-4F46-BD15-BAACCED425E9}"/>
              </a:ext>
            </a:extLst>
          </p:cNvPr>
          <p:cNvSpPr>
            <a:spLocks noGrp="1"/>
          </p:cNvSpPr>
          <p:nvPr>
            <p:ph idx="1"/>
          </p:nvPr>
        </p:nvSpPr>
        <p:spPr/>
        <p:txBody>
          <a:bodyPr/>
          <a:lstStyle/>
          <a:p>
            <a:r>
              <a:rPr lang="de-AT" dirty="0"/>
              <a:t>Ich habe schon öfter Nacktbilder bzw. erotische Aufnahmen von Gleichaltrigen per Handy oder E-Mail geschickt bekommen. </a:t>
            </a:r>
          </a:p>
        </p:txBody>
      </p:sp>
    </p:spTree>
    <p:extLst>
      <p:ext uri="{BB962C8B-B14F-4D97-AF65-F5344CB8AC3E}">
        <p14:creationId xmlns:p14="http://schemas.microsoft.com/office/powerpoint/2010/main" val="24476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39F560-3477-4A8C-926E-E143675ECDB8}"/>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B66885C6-B87F-4012-AE74-EC0074B4372F}"/>
              </a:ext>
            </a:extLst>
          </p:cNvPr>
          <p:cNvSpPr>
            <a:spLocks noGrp="1"/>
          </p:cNvSpPr>
          <p:nvPr>
            <p:ph idx="1"/>
          </p:nvPr>
        </p:nvSpPr>
        <p:spPr/>
        <p:txBody>
          <a:bodyPr/>
          <a:lstStyle/>
          <a:p>
            <a:r>
              <a:rPr lang="de-AT" dirty="0"/>
              <a:t>Ab und zu poste ich etwas über meine Lehrer/innen in einer Online-Community oder einem Lehrer/innen-Benotungsportal. Ich finde das ok.</a:t>
            </a:r>
          </a:p>
          <a:p>
            <a:endParaRPr lang="de-AT" dirty="0"/>
          </a:p>
        </p:txBody>
      </p:sp>
    </p:spTree>
    <p:extLst>
      <p:ext uri="{BB962C8B-B14F-4D97-AF65-F5344CB8AC3E}">
        <p14:creationId xmlns:p14="http://schemas.microsoft.com/office/powerpoint/2010/main" val="216169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F9BAF4-4772-4970-95A4-620A26BD65D2}"/>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84E7E48C-2F26-4756-986B-7B33F34C4C80}"/>
              </a:ext>
            </a:extLst>
          </p:cNvPr>
          <p:cNvSpPr>
            <a:spLocks noGrp="1"/>
          </p:cNvSpPr>
          <p:nvPr>
            <p:ph idx="1"/>
          </p:nvPr>
        </p:nvSpPr>
        <p:spPr/>
        <p:txBody>
          <a:bodyPr/>
          <a:lstStyle/>
          <a:p>
            <a:r>
              <a:rPr lang="de-AT" dirty="0"/>
              <a:t>Wenn ich schlecht gelaunt bin, kann es schon einmal vorkommen, dass ich meinem Frust bei einem Internet-Chat durch unfreundliche oder beleidigende Bemerkungen freien Lauf lasse.</a:t>
            </a:r>
          </a:p>
          <a:p>
            <a:endParaRPr lang="de-AT" dirty="0"/>
          </a:p>
        </p:txBody>
      </p:sp>
    </p:spTree>
    <p:extLst>
      <p:ext uri="{BB962C8B-B14F-4D97-AF65-F5344CB8AC3E}">
        <p14:creationId xmlns:p14="http://schemas.microsoft.com/office/powerpoint/2010/main" val="3544198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9707C7-354C-492F-A48F-251DCF6F5C2B}"/>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941A774C-9AEC-4882-97C7-3A86A6340A51}"/>
              </a:ext>
            </a:extLst>
          </p:cNvPr>
          <p:cNvSpPr>
            <a:spLocks noGrp="1"/>
          </p:cNvSpPr>
          <p:nvPr>
            <p:ph idx="1"/>
          </p:nvPr>
        </p:nvSpPr>
        <p:spPr/>
        <p:txBody>
          <a:bodyPr/>
          <a:lstStyle/>
          <a:p>
            <a:r>
              <a:rPr lang="de-AT" dirty="0"/>
              <a:t>Ich schreibe oft mit jemandem, den ich noch nie im „echten“ Leben getroffen habe. Wir haben uns immer sehr gut unterhalten und jetzt will er, dass ich ihm Fotos von mir schicke. Ich denke, es ist normal, dass er mich näher kennenlernen will.</a:t>
            </a:r>
          </a:p>
          <a:p>
            <a:endParaRPr lang="de-AT" dirty="0"/>
          </a:p>
        </p:txBody>
      </p:sp>
    </p:spTree>
    <p:extLst>
      <p:ext uri="{BB962C8B-B14F-4D97-AF65-F5344CB8AC3E}">
        <p14:creationId xmlns:p14="http://schemas.microsoft.com/office/powerpoint/2010/main" val="3279388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AF69E3-5A9A-4631-9D84-4C9F19CC3F90}"/>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AF477AC9-6A6E-415F-9362-80FC894BB3B1}"/>
              </a:ext>
            </a:extLst>
          </p:cNvPr>
          <p:cNvSpPr>
            <a:spLocks noGrp="1"/>
          </p:cNvSpPr>
          <p:nvPr>
            <p:ph idx="1"/>
          </p:nvPr>
        </p:nvSpPr>
        <p:spPr/>
        <p:txBody>
          <a:bodyPr/>
          <a:lstStyle/>
          <a:p>
            <a:r>
              <a:rPr lang="de-AT" dirty="0"/>
              <a:t>Ein Freund hat mir von einem neuen, lässigen Chat erzählt. Damit ich mitmachen kann, muss ich meinen Vor- und Nachnamen als </a:t>
            </a:r>
            <a:r>
              <a:rPr lang="de-AT" dirty="0" err="1"/>
              <a:t>Nickname</a:t>
            </a:r>
            <a:r>
              <a:rPr lang="de-AT" dirty="0"/>
              <a:t> angeben. Aber ich möchte eigentlich nicht, dass alle wissen, wer ich bin.</a:t>
            </a:r>
          </a:p>
          <a:p>
            <a:endParaRPr lang="de-AT" dirty="0"/>
          </a:p>
        </p:txBody>
      </p:sp>
    </p:spTree>
    <p:extLst>
      <p:ext uri="{BB962C8B-B14F-4D97-AF65-F5344CB8AC3E}">
        <p14:creationId xmlns:p14="http://schemas.microsoft.com/office/powerpoint/2010/main" val="1422563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FFF251-980E-4D18-AEA4-B85D57C96B11}"/>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B3672046-0078-47D0-A71E-328C61D2C244}"/>
              </a:ext>
            </a:extLst>
          </p:cNvPr>
          <p:cNvSpPr>
            <a:spLocks noGrp="1"/>
          </p:cNvSpPr>
          <p:nvPr>
            <p:ph idx="1"/>
          </p:nvPr>
        </p:nvSpPr>
        <p:spPr/>
        <p:txBody>
          <a:bodyPr/>
          <a:lstStyle/>
          <a:p>
            <a:r>
              <a:rPr lang="de-AT" dirty="0"/>
              <a:t>Ich habe eine E-Mail von einem Online-Auktionshaus erhalten. Darin steht, dass mein persönliches Konto von Hackern angegriffen wurde. Ich klicke den angegebenen Link in der E-Mail an und gebe auf der Seite wie gewünscht meine Zugangsdaten ein, da ansonsten mein Konto aus Sicherheitsgründen gesperrt werden würde.</a:t>
            </a:r>
          </a:p>
          <a:p>
            <a:endParaRPr lang="de-AT" dirty="0"/>
          </a:p>
        </p:txBody>
      </p:sp>
    </p:spTree>
    <p:extLst>
      <p:ext uri="{BB962C8B-B14F-4D97-AF65-F5344CB8AC3E}">
        <p14:creationId xmlns:p14="http://schemas.microsoft.com/office/powerpoint/2010/main" val="1643787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ED4085-CF31-4E3C-937F-49CF4CD1EFEB}"/>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B497CD1C-4F7C-410A-9C94-38D4DAD350DA}"/>
              </a:ext>
            </a:extLst>
          </p:cNvPr>
          <p:cNvSpPr>
            <a:spLocks noGrp="1"/>
          </p:cNvSpPr>
          <p:nvPr>
            <p:ph idx="1"/>
          </p:nvPr>
        </p:nvSpPr>
        <p:spPr/>
        <p:txBody>
          <a:bodyPr/>
          <a:lstStyle/>
          <a:p>
            <a:r>
              <a:rPr lang="de-AT" dirty="0"/>
              <a:t>Ich bin auf vielen Internet-Plattformen wie Chats, Online-Shops, Online-Communitys, Foren, Tauschbörsen etc. registriert. Um mir die Sache zu vereinfachen, benutze ich immer den gleichen Nutzernamen und das gleiche Passwort.</a:t>
            </a:r>
          </a:p>
          <a:p>
            <a:endParaRPr lang="de-AT" dirty="0"/>
          </a:p>
        </p:txBody>
      </p:sp>
    </p:spTree>
    <p:extLst>
      <p:ext uri="{BB962C8B-B14F-4D97-AF65-F5344CB8AC3E}">
        <p14:creationId xmlns:p14="http://schemas.microsoft.com/office/powerpoint/2010/main" val="23124873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356</Words>
  <Application>Microsoft Office PowerPoint</Application>
  <PresentationFormat>Breitbild</PresentationFormat>
  <Paragraphs>10</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Florian Rott</dc:creator>
  <cp:lastModifiedBy>Florian Rott</cp:lastModifiedBy>
  <cp:revision>1</cp:revision>
  <dcterms:created xsi:type="dcterms:W3CDTF">2017-11-27T07:31:22Z</dcterms:created>
  <dcterms:modified xsi:type="dcterms:W3CDTF">2017-11-27T11:53:39Z</dcterms:modified>
</cp:coreProperties>
</file>