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7"/>
  </p:normalViewPr>
  <p:slideViewPr>
    <p:cSldViewPr snapToGrid="0" snapToObjects="1">
      <p:cViewPr>
        <p:scale>
          <a:sx n="98" d="100"/>
          <a:sy n="98" d="100"/>
        </p:scale>
        <p:origin x="57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47DA7-7423-AF4D-A620-1124451E7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CEB380-E0E1-9543-B8C8-012CDFC9D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537A3-BEEB-6944-8E18-4A578878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C839A5-9995-E54B-A79A-4AE9D16F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F33F87-DEF6-C94F-A176-A412E5A0B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06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3CAFA-E4ED-C44F-A324-C92703ECD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2968C4B-432C-1246-A677-AC3BC72F9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510E96-C09C-BE46-BC71-290C3E67F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633CBB-5187-D44A-8868-E4A3B3E7E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B49D62-541F-BD43-90A1-DB2872C7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77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A515CA1-23AD-F540-8ADA-70C813A245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500FEF9-C03C-E641-8B0D-96FD36C2E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269915-2D6D-EB4C-AE32-52152FA6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FAE0A8-BBC8-774E-8293-8CC6DD37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D72605-B0EA-2942-93AD-81C8AA6C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46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75881-7B12-1948-8FEC-A3CDA814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77496A-FD8A-524E-ADA0-6F3DB9851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88651F-E06A-314E-BD03-358CDB16D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65334D-7955-2F4B-AE40-640BE19E7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06BB1F-E8BB-D741-9AEC-E2ABE0661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5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CA84D-0402-C541-A567-2E35998D8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6859D9-3967-6F4A-9C4D-8F64F20D4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EA528B-D36F-FA4F-A693-871696BA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BDB536-4CD3-AB41-9D98-070410A5C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53E9ED-A1A6-9C49-8C8D-3B170E9A1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88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B8814C-2B0D-7943-9AF5-CED5550FE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A9C3BC-EACF-B540-924D-11EA7EE3D7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3ACE0D-7795-1F40-A0AE-B1E1D72A7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AB5218-DE09-2B45-8CB2-4ED178139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DB7DCE-4961-D44E-9679-37A3BD33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BA68F3-D8DB-944C-BF28-C1C532F4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096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79929-7C8F-F546-8AF6-E6788583A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5106AA-E439-734C-8DE6-608E722BC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CA48A0-5C35-F549-AE8C-F14521692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E726CA-0646-AD41-AC6E-E1BA7A12D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B65394-059C-0A47-A1AB-B99A098C2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9C4EE62-B8B2-5642-BBFC-221F2B952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3C9E33-AB5F-1547-A79C-A8611681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9CB9661-EC13-AD4E-BBCF-23A3A00C6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0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878041-4010-7C48-8A86-5780D6F6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2CE167E-6D2D-FB42-9B01-A8F65916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BF414D3-E0EB-BA40-899C-B40FFE8A8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F078DC8-A74F-214E-8DB2-961D86AC3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91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247E449-6E7B-354B-BD82-326C0917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B75B37A-9FA7-6646-95BD-291C5F86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444278F-D26D-4F4A-977F-0F12C2EF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86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33A47-DD68-B34F-91A2-5E43AC19C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2604C2-C204-8445-AB44-C0A22AAEA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A8B108-671B-9740-B3CE-EF1214255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3B1CA2-F831-224C-B82D-F6A080AB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F62351-9B9D-4145-96AE-C8E6F2BA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9DDC98-006D-8346-B94C-888E13E1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62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31985-2FF2-134B-808E-8FE661E8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5278BAC-F316-AD47-8A30-8FC62ED08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01DBCC-BE0C-5E4D-BAB7-132B95988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B7946C-FF98-C04F-B3A4-A00F88D1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64136A-D246-BF41-8685-48740A1E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058D07-83D9-AA4A-A14E-883BEFC4C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64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69A810C-544F-7448-A8C5-BFBCA703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B05624-A550-2C42-A739-F23C9CA43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3DCA86-B49A-8643-AE1A-E66AA46F2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1EB8-B629-FA4E-BEC6-54A55E397874}" type="datetimeFigureOut">
              <a:rPr lang="de-DE" smtClean="0"/>
              <a:t>21.05.18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DD954B-4AB4-444E-BB2B-4E5E98BDE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817AA6-D4AF-204B-B307-A14F2B1C1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3CF8C-A7FB-BC49-BC9A-0E3F48B6A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39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3AFCDB74-E7BB-A04C-91BF-2FBF9E300827}"/>
              </a:ext>
            </a:extLst>
          </p:cNvPr>
          <p:cNvSpPr/>
          <p:nvPr/>
        </p:nvSpPr>
        <p:spPr>
          <a:xfrm>
            <a:off x="4461163" y="221673"/>
            <a:ext cx="1787236" cy="983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ICH</a:t>
            </a:r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63EA5ACB-0698-9C47-91A1-7F9D59BDD778}"/>
              </a:ext>
            </a:extLst>
          </p:cNvPr>
          <p:cNvSpPr/>
          <p:nvPr/>
        </p:nvSpPr>
        <p:spPr>
          <a:xfrm>
            <a:off x="1773381" y="1551709"/>
            <a:ext cx="1302328" cy="8312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Soziale Medien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AC9F2DD0-083E-C446-8017-5373BDC9D452}"/>
              </a:ext>
            </a:extLst>
          </p:cNvPr>
          <p:cNvSpPr/>
          <p:nvPr/>
        </p:nvSpPr>
        <p:spPr>
          <a:xfrm>
            <a:off x="4703617" y="1551709"/>
            <a:ext cx="1302328" cy="8312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Foren</a:t>
            </a: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343E945F-779F-4E4A-B297-6DA8CAF7A544}"/>
              </a:ext>
            </a:extLst>
          </p:cNvPr>
          <p:cNvSpPr/>
          <p:nvPr/>
        </p:nvSpPr>
        <p:spPr>
          <a:xfrm>
            <a:off x="7633853" y="1551709"/>
            <a:ext cx="1302328" cy="8312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Messenger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541D96FD-A56C-4C40-A601-54BE41DAD2CF}"/>
              </a:ext>
            </a:extLst>
          </p:cNvPr>
          <p:cNvSpPr/>
          <p:nvPr/>
        </p:nvSpPr>
        <p:spPr>
          <a:xfrm>
            <a:off x="803563" y="3089564"/>
            <a:ext cx="1149928" cy="5957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Facebook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26A59F8D-7BD8-5442-9F7F-CA0E493247E5}"/>
              </a:ext>
            </a:extLst>
          </p:cNvPr>
          <p:cNvSpPr/>
          <p:nvPr/>
        </p:nvSpPr>
        <p:spPr>
          <a:xfrm>
            <a:off x="2230581" y="3089564"/>
            <a:ext cx="1246910" cy="5957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Instagram</a:t>
            </a: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8DAFD4B-C79F-AA48-8D6E-12A4CC55662C}"/>
              </a:ext>
            </a:extLst>
          </p:cNvPr>
          <p:cNvSpPr/>
          <p:nvPr/>
        </p:nvSpPr>
        <p:spPr>
          <a:xfrm>
            <a:off x="3754581" y="3089564"/>
            <a:ext cx="1246910" cy="5957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Snapchat</a:t>
            </a:r>
            <a:endParaRPr lang="de-DE" dirty="0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F5CC417B-6B29-494C-9D2B-46E16E7C97B6}"/>
              </a:ext>
            </a:extLst>
          </p:cNvPr>
          <p:cNvSpPr/>
          <p:nvPr/>
        </p:nvSpPr>
        <p:spPr>
          <a:xfrm>
            <a:off x="5216234" y="3089564"/>
            <a:ext cx="1738748" cy="5957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DerStandard.at</a:t>
            </a:r>
            <a:endParaRPr lang="de-DE" dirty="0"/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B60641F9-B7B7-9942-B456-80B6DCE4AFB6}"/>
              </a:ext>
            </a:extLst>
          </p:cNvPr>
          <p:cNvSpPr/>
          <p:nvPr/>
        </p:nvSpPr>
        <p:spPr>
          <a:xfrm>
            <a:off x="7329054" y="3089564"/>
            <a:ext cx="1246910" cy="5957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Whatsapp</a:t>
            </a:r>
            <a:endParaRPr lang="de-DE" dirty="0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E19B165E-0D4E-934F-AE91-D23922B97DD0}"/>
              </a:ext>
            </a:extLst>
          </p:cNvPr>
          <p:cNvSpPr/>
          <p:nvPr/>
        </p:nvSpPr>
        <p:spPr>
          <a:xfrm>
            <a:off x="8936180" y="3089564"/>
            <a:ext cx="1427019" cy="5957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FB Messenger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55C2B7DB-DFCB-F24E-B57D-8C0D60504B31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5354781" y="1205345"/>
            <a:ext cx="0" cy="3463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1E4163B7-90F0-7E49-8B10-AC0B135F7011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2424545" y="1080655"/>
            <a:ext cx="2036618" cy="471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8A3C69C3-FD72-7C4F-B7F2-89D5E67D02E6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6248399" y="1080655"/>
            <a:ext cx="2036618" cy="471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8F2FCA03-E9BA-564A-9C5E-F464E22B0203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1378527" y="2382982"/>
            <a:ext cx="1018310" cy="70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F23997E3-2F20-DB42-84F3-AFD2B34FA06C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2424545" y="2382982"/>
            <a:ext cx="429491" cy="70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98DB94BC-43A4-BB4E-BFE7-B1CDA5DEC3E9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>
          <a:xfrm>
            <a:off x="2424545" y="2382982"/>
            <a:ext cx="1953491" cy="70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>
            <a:extLst>
              <a:ext uri="{FF2B5EF4-FFF2-40B4-BE49-F238E27FC236}">
                <a16:creationId xmlns:a16="http://schemas.microsoft.com/office/drawing/2014/main" id="{D863F28E-112E-5C47-9175-11E1D26EF242}"/>
              </a:ext>
            </a:extLst>
          </p:cNvPr>
          <p:cNvCxnSpPr>
            <a:stCxn id="6" idx="2"/>
            <a:endCxn id="11" idx="0"/>
          </p:cNvCxnSpPr>
          <p:nvPr/>
        </p:nvCxnSpPr>
        <p:spPr>
          <a:xfrm>
            <a:off x="5354781" y="2382982"/>
            <a:ext cx="730827" cy="70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>
            <a:extLst>
              <a:ext uri="{FF2B5EF4-FFF2-40B4-BE49-F238E27FC236}">
                <a16:creationId xmlns:a16="http://schemas.microsoft.com/office/drawing/2014/main" id="{877EB1C0-0F5D-F940-9D7F-BDADE77599C2}"/>
              </a:ext>
            </a:extLst>
          </p:cNvPr>
          <p:cNvCxnSpPr>
            <a:stCxn id="7" idx="2"/>
            <a:endCxn id="12" idx="0"/>
          </p:cNvCxnSpPr>
          <p:nvPr/>
        </p:nvCxnSpPr>
        <p:spPr>
          <a:xfrm flipH="1">
            <a:off x="7952509" y="2382982"/>
            <a:ext cx="332508" cy="70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>
            <a:extLst>
              <a:ext uri="{FF2B5EF4-FFF2-40B4-BE49-F238E27FC236}">
                <a16:creationId xmlns:a16="http://schemas.microsoft.com/office/drawing/2014/main" id="{E7BBAB9E-FAE3-6E46-8BDE-89F016530AFB}"/>
              </a:ext>
            </a:extLst>
          </p:cNvPr>
          <p:cNvCxnSpPr>
            <a:cxnSpLocks/>
            <a:stCxn id="7" idx="2"/>
            <a:endCxn id="13" idx="0"/>
          </p:cNvCxnSpPr>
          <p:nvPr/>
        </p:nvCxnSpPr>
        <p:spPr>
          <a:xfrm>
            <a:off x="8285017" y="2382982"/>
            <a:ext cx="1364673" cy="70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0E865763-9E45-C24F-B8DD-C8BE4AAD58F6}"/>
              </a:ext>
            </a:extLst>
          </p:cNvPr>
          <p:cNvSpPr/>
          <p:nvPr/>
        </p:nvSpPr>
        <p:spPr>
          <a:xfrm>
            <a:off x="1122218" y="4128655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Name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90B7A3CF-9233-5C4D-B699-7B98AFB666DE}"/>
              </a:ext>
            </a:extLst>
          </p:cNvPr>
          <p:cNvSpPr/>
          <p:nvPr/>
        </p:nvSpPr>
        <p:spPr>
          <a:xfrm>
            <a:off x="1122218" y="4772890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Profilbild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847F54A9-A161-8148-AC30-5B00AE19E0D1}"/>
              </a:ext>
            </a:extLst>
          </p:cNvPr>
          <p:cNvSpPr/>
          <p:nvPr/>
        </p:nvSpPr>
        <p:spPr>
          <a:xfrm>
            <a:off x="2684317" y="4128654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Name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99F7BAC0-8361-5F4C-A784-2E8757E6725F}"/>
              </a:ext>
            </a:extLst>
          </p:cNvPr>
          <p:cNvSpPr/>
          <p:nvPr/>
        </p:nvSpPr>
        <p:spPr>
          <a:xfrm>
            <a:off x="2684317" y="4772890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Fotos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161CB00F-7B8C-7A4C-BE23-CBCF544BDFB5}"/>
              </a:ext>
            </a:extLst>
          </p:cNvPr>
          <p:cNvSpPr/>
          <p:nvPr/>
        </p:nvSpPr>
        <p:spPr>
          <a:xfrm>
            <a:off x="2684317" y="5350041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Standort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E8A351A5-0DDE-5D44-B024-9E04FC754547}"/>
              </a:ext>
            </a:extLst>
          </p:cNvPr>
          <p:cNvSpPr/>
          <p:nvPr/>
        </p:nvSpPr>
        <p:spPr>
          <a:xfrm>
            <a:off x="4236027" y="4191001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Name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6C423E82-163D-0E4A-A7FB-2E1823C96CF8}"/>
              </a:ext>
            </a:extLst>
          </p:cNvPr>
          <p:cNvSpPr/>
          <p:nvPr/>
        </p:nvSpPr>
        <p:spPr>
          <a:xfrm>
            <a:off x="4236027" y="4835237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Fotos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49044DEE-5081-C246-95FE-4353C9B52479}"/>
              </a:ext>
            </a:extLst>
          </p:cNvPr>
          <p:cNvSpPr/>
          <p:nvPr/>
        </p:nvSpPr>
        <p:spPr>
          <a:xfrm>
            <a:off x="4236027" y="5412388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Standort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C169F3A2-32F8-ED49-AA38-4DB681919E1C}"/>
              </a:ext>
            </a:extLst>
          </p:cNvPr>
          <p:cNvSpPr/>
          <p:nvPr/>
        </p:nvSpPr>
        <p:spPr>
          <a:xfrm>
            <a:off x="2684317" y="5927192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Email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50550E52-DDD7-5B40-A184-EE5C204C1F00}"/>
              </a:ext>
            </a:extLst>
          </p:cNvPr>
          <p:cNvSpPr/>
          <p:nvPr/>
        </p:nvSpPr>
        <p:spPr>
          <a:xfrm>
            <a:off x="1122218" y="5418949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Email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B3FB6EC3-8134-4843-BBFC-8F5E55C1C256}"/>
              </a:ext>
            </a:extLst>
          </p:cNvPr>
          <p:cNvSpPr/>
          <p:nvPr/>
        </p:nvSpPr>
        <p:spPr>
          <a:xfrm>
            <a:off x="6085608" y="4191000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Email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9D9EA94E-AFB7-3341-AFDD-0A762B7E993A}"/>
              </a:ext>
            </a:extLst>
          </p:cNvPr>
          <p:cNvSpPr/>
          <p:nvPr/>
        </p:nvSpPr>
        <p:spPr>
          <a:xfrm>
            <a:off x="6085608" y="4835237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err="1"/>
              <a:t>Nickname</a:t>
            </a:r>
            <a:endParaRPr lang="de-DE" dirty="0"/>
          </a:p>
        </p:txBody>
      </p:sp>
      <p:cxnSp>
        <p:nvCxnSpPr>
          <p:cNvPr id="56" name="Gerade Verbindung 55">
            <a:extLst>
              <a:ext uri="{FF2B5EF4-FFF2-40B4-BE49-F238E27FC236}">
                <a16:creationId xmlns:a16="http://schemas.microsoft.com/office/drawing/2014/main" id="{54042093-856A-4347-89FB-22FD5574BF1B}"/>
              </a:ext>
            </a:extLst>
          </p:cNvPr>
          <p:cNvCxnSpPr/>
          <p:nvPr/>
        </p:nvCxnSpPr>
        <p:spPr>
          <a:xfrm>
            <a:off x="942109" y="3685310"/>
            <a:ext cx="0" cy="1934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>
            <a:extLst>
              <a:ext uri="{FF2B5EF4-FFF2-40B4-BE49-F238E27FC236}">
                <a16:creationId xmlns:a16="http://schemas.microsoft.com/office/drawing/2014/main" id="{5A5C1216-44FD-7047-AF4F-929E2E054476}"/>
              </a:ext>
            </a:extLst>
          </p:cNvPr>
          <p:cNvCxnSpPr>
            <a:endCxn id="52" idx="1"/>
          </p:cNvCxnSpPr>
          <p:nvPr/>
        </p:nvCxnSpPr>
        <p:spPr>
          <a:xfrm>
            <a:off x="942109" y="5613278"/>
            <a:ext cx="180109" cy="6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>
            <a:extLst>
              <a:ext uri="{FF2B5EF4-FFF2-40B4-BE49-F238E27FC236}">
                <a16:creationId xmlns:a16="http://schemas.microsoft.com/office/drawing/2014/main" id="{CEBD151F-1C0D-8542-B7DC-3A839BF56BAE}"/>
              </a:ext>
            </a:extLst>
          </p:cNvPr>
          <p:cNvCxnSpPr>
            <a:endCxn id="43" idx="1"/>
          </p:cNvCxnSpPr>
          <p:nvPr/>
        </p:nvCxnSpPr>
        <p:spPr>
          <a:xfrm>
            <a:off x="942109" y="4973780"/>
            <a:ext cx="18010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>
            <a:extLst>
              <a:ext uri="{FF2B5EF4-FFF2-40B4-BE49-F238E27FC236}">
                <a16:creationId xmlns:a16="http://schemas.microsoft.com/office/drawing/2014/main" id="{0E34A0F2-3C42-6C40-BB9B-37E596CBB090}"/>
              </a:ext>
            </a:extLst>
          </p:cNvPr>
          <p:cNvCxnSpPr>
            <a:stCxn id="42" idx="1"/>
          </p:cNvCxnSpPr>
          <p:nvPr/>
        </p:nvCxnSpPr>
        <p:spPr>
          <a:xfrm flipH="1" flipV="1">
            <a:off x="942109" y="4329544"/>
            <a:ext cx="180109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>
            <a:extLst>
              <a:ext uri="{FF2B5EF4-FFF2-40B4-BE49-F238E27FC236}">
                <a16:creationId xmlns:a16="http://schemas.microsoft.com/office/drawing/2014/main" id="{59EF0EC1-3639-7442-B430-22922B7FE3C0}"/>
              </a:ext>
            </a:extLst>
          </p:cNvPr>
          <p:cNvCxnSpPr>
            <a:cxnSpLocks/>
          </p:cNvCxnSpPr>
          <p:nvPr/>
        </p:nvCxnSpPr>
        <p:spPr>
          <a:xfrm>
            <a:off x="2499013" y="3678749"/>
            <a:ext cx="0" cy="2472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>
            <a:extLst>
              <a:ext uri="{FF2B5EF4-FFF2-40B4-BE49-F238E27FC236}">
                <a16:creationId xmlns:a16="http://schemas.microsoft.com/office/drawing/2014/main" id="{571A6073-6CF7-B54D-AC9E-7F4755405538}"/>
              </a:ext>
            </a:extLst>
          </p:cNvPr>
          <p:cNvCxnSpPr/>
          <p:nvPr/>
        </p:nvCxnSpPr>
        <p:spPr>
          <a:xfrm>
            <a:off x="2499013" y="5606717"/>
            <a:ext cx="180109" cy="6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>
            <a:extLst>
              <a:ext uri="{FF2B5EF4-FFF2-40B4-BE49-F238E27FC236}">
                <a16:creationId xmlns:a16="http://schemas.microsoft.com/office/drawing/2014/main" id="{471D5EFB-E9DA-DF45-B048-348843839A86}"/>
              </a:ext>
            </a:extLst>
          </p:cNvPr>
          <p:cNvCxnSpPr/>
          <p:nvPr/>
        </p:nvCxnSpPr>
        <p:spPr>
          <a:xfrm>
            <a:off x="2499013" y="4967219"/>
            <a:ext cx="18010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>
            <a:extLst>
              <a:ext uri="{FF2B5EF4-FFF2-40B4-BE49-F238E27FC236}">
                <a16:creationId xmlns:a16="http://schemas.microsoft.com/office/drawing/2014/main" id="{9C454FCC-3550-4345-B541-A8529FAF4793}"/>
              </a:ext>
            </a:extLst>
          </p:cNvPr>
          <p:cNvCxnSpPr/>
          <p:nvPr/>
        </p:nvCxnSpPr>
        <p:spPr>
          <a:xfrm flipH="1" flipV="1">
            <a:off x="2499013" y="4322983"/>
            <a:ext cx="180109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>
            <a:extLst>
              <a:ext uri="{FF2B5EF4-FFF2-40B4-BE49-F238E27FC236}">
                <a16:creationId xmlns:a16="http://schemas.microsoft.com/office/drawing/2014/main" id="{B7D8AADA-EB6B-954C-BF49-6DF6262B5433}"/>
              </a:ext>
            </a:extLst>
          </p:cNvPr>
          <p:cNvCxnSpPr/>
          <p:nvPr/>
        </p:nvCxnSpPr>
        <p:spPr>
          <a:xfrm>
            <a:off x="2499013" y="6144856"/>
            <a:ext cx="180109" cy="6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>
            <a:extLst>
              <a:ext uri="{FF2B5EF4-FFF2-40B4-BE49-F238E27FC236}">
                <a16:creationId xmlns:a16="http://schemas.microsoft.com/office/drawing/2014/main" id="{CEEFD51C-08DA-744C-9A73-91B283A9CF71}"/>
              </a:ext>
            </a:extLst>
          </p:cNvPr>
          <p:cNvCxnSpPr/>
          <p:nvPr/>
        </p:nvCxnSpPr>
        <p:spPr>
          <a:xfrm>
            <a:off x="4055259" y="3685310"/>
            <a:ext cx="0" cy="1934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>
            <a:extLst>
              <a:ext uri="{FF2B5EF4-FFF2-40B4-BE49-F238E27FC236}">
                <a16:creationId xmlns:a16="http://schemas.microsoft.com/office/drawing/2014/main" id="{B2C1EA9A-F89A-8E46-9B51-73296E63EB59}"/>
              </a:ext>
            </a:extLst>
          </p:cNvPr>
          <p:cNvCxnSpPr/>
          <p:nvPr/>
        </p:nvCxnSpPr>
        <p:spPr>
          <a:xfrm>
            <a:off x="4055259" y="5613278"/>
            <a:ext cx="180109" cy="6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>
            <a:extLst>
              <a:ext uri="{FF2B5EF4-FFF2-40B4-BE49-F238E27FC236}">
                <a16:creationId xmlns:a16="http://schemas.microsoft.com/office/drawing/2014/main" id="{AE39992A-BB6D-9C47-BE3D-B00ED2709264}"/>
              </a:ext>
            </a:extLst>
          </p:cNvPr>
          <p:cNvCxnSpPr/>
          <p:nvPr/>
        </p:nvCxnSpPr>
        <p:spPr>
          <a:xfrm>
            <a:off x="4055259" y="4973780"/>
            <a:ext cx="18010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>
            <a:extLst>
              <a:ext uri="{FF2B5EF4-FFF2-40B4-BE49-F238E27FC236}">
                <a16:creationId xmlns:a16="http://schemas.microsoft.com/office/drawing/2014/main" id="{89DABAE7-2B2E-6240-A1FB-1E9E9B356D4B}"/>
              </a:ext>
            </a:extLst>
          </p:cNvPr>
          <p:cNvCxnSpPr/>
          <p:nvPr/>
        </p:nvCxnSpPr>
        <p:spPr>
          <a:xfrm flipH="1" flipV="1">
            <a:off x="4055259" y="4329544"/>
            <a:ext cx="180109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>
            <a:extLst>
              <a:ext uri="{FF2B5EF4-FFF2-40B4-BE49-F238E27FC236}">
                <a16:creationId xmlns:a16="http://schemas.microsoft.com/office/drawing/2014/main" id="{BE3F0C24-BD27-6D49-A76A-0FFFD4F6F321}"/>
              </a:ext>
            </a:extLst>
          </p:cNvPr>
          <p:cNvCxnSpPr>
            <a:cxnSpLocks/>
          </p:cNvCxnSpPr>
          <p:nvPr/>
        </p:nvCxnSpPr>
        <p:spPr>
          <a:xfrm>
            <a:off x="5890326" y="3660154"/>
            <a:ext cx="0" cy="1313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35A3B33A-5B04-3740-BB0B-8ED9464C7078}"/>
              </a:ext>
            </a:extLst>
          </p:cNvPr>
          <p:cNvCxnSpPr/>
          <p:nvPr/>
        </p:nvCxnSpPr>
        <p:spPr>
          <a:xfrm>
            <a:off x="5890326" y="4948624"/>
            <a:ext cx="18010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>
            <a:extLst>
              <a:ext uri="{FF2B5EF4-FFF2-40B4-BE49-F238E27FC236}">
                <a16:creationId xmlns:a16="http://schemas.microsoft.com/office/drawing/2014/main" id="{FF9BAA87-EBD8-8B45-A8F2-A8C6E424A464}"/>
              </a:ext>
            </a:extLst>
          </p:cNvPr>
          <p:cNvCxnSpPr/>
          <p:nvPr/>
        </p:nvCxnSpPr>
        <p:spPr>
          <a:xfrm flipH="1" flipV="1">
            <a:off x="5890326" y="4304388"/>
            <a:ext cx="180109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hteck 78">
            <a:extLst>
              <a:ext uri="{FF2B5EF4-FFF2-40B4-BE49-F238E27FC236}">
                <a16:creationId xmlns:a16="http://schemas.microsoft.com/office/drawing/2014/main" id="{8BFF88C3-C886-4C4C-A1BA-48434D591466}"/>
              </a:ext>
            </a:extLst>
          </p:cNvPr>
          <p:cNvSpPr/>
          <p:nvPr/>
        </p:nvSpPr>
        <p:spPr>
          <a:xfrm>
            <a:off x="7725393" y="4191001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Tel </a:t>
            </a:r>
            <a:r>
              <a:rPr lang="de-DE" dirty="0" err="1"/>
              <a:t>Nr</a:t>
            </a:r>
            <a:endParaRPr lang="de-DE" dirty="0"/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E9B2DF28-56AD-5B4C-B1F1-B048CFADFF31}"/>
              </a:ext>
            </a:extLst>
          </p:cNvPr>
          <p:cNvSpPr/>
          <p:nvPr/>
        </p:nvSpPr>
        <p:spPr>
          <a:xfrm>
            <a:off x="7725393" y="4835238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Name</a:t>
            </a:r>
            <a:endParaRPr lang="de-DE" dirty="0"/>
          </a:p>
        </p:txBody>
      </p:sp>
      <p:cxnSp>
        <p:nvCxnSpPr>
          <p:cNvPr id="81" name="Gerade Verbindung 80">
            <a:extLst>
              <a:ext uri="{FF2B5EF4-FFF2-40B4-BE49-F238E27FC236}">
                <a16:creationId xmlns:a16="http://schemas.microsoft.com/office/drawing/2014/main" id="{D1541A9D-3C74-454D-B8DD-38A0CAC2EBF2}"/>
              </a:ext>
            </a:extLst>
          </p:cNvPr>
          <p:cNvCxnSpPr/>
          <p:nvPr/>
        </p:nvCxnSpPr>
        <p:spPr>
          <a:xfrm>
            <a:off x="7530111" y="4948625"/>
            <a:ext cx="18010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>
            <a:extLst>
              <a:ext uri="{FF2B5EF4-FFF2-40B4-BE49-F238E27FC236}">
                <a16:creationId xmlns:a16="http://schemas.microsoft.com/office/drawing/2014/main" id="{A7CA5415-4053-7C49-BEBE-926748602993}"/>
              </a:ext>
            </a:extLst>
          </p:cNvPr>
          <p:cNvCxnSpPr/>
          <p:nvPr/>
        </p:nvCxnSpPr>
        <p:spPr>
          <a:xfrm flipH="1" flipV="1">
            <a:off x="7530111" y="4304389"/>
            <a:ext cx="180109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hteck 86">
            <a:extLst>
              <a:ext uri="{FF2B5EF4-FFF2-40B4-BE49-F238E27FC236}">
                <a16:creationId xmlns:a16="http://schemas.microsoft.com/office/drawing/2014/main" id="{36362A9D-5C57-F440-966A-6AEA38247B9E}"/>
              </a:ext>
            </a:extLst>
          </p:cNvPr>
          <p:cNvSpPr/>
          <p:nvPr/>
        </p:nvSpPr>
        <p:spPr>
          <a:xfrm>
            <a:off x="7736031" y="5479475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Fotos</a:t>
            </a:r>
            <a:endParaRPr lang="de-DE" dirty="0"/>
          </a:p>
        </p:txBody>
      </p:sp>
      <p:cxnSp>
        <p:nvCxnSpPr>
          <p:cNvPr id="88" name="Gerade Verbindung 87">
            <a:extLst>
              <a:ext uri="{FF2B5EF4-FFF2-40B4-BE49-F238E27FC236}">
                <a16:creationId xmlns:a16="http://schemas.microsoft.com/office/drawing/2014/main" id="{CE2006C0-2655-9A40-B091-544940D9CFCC}"/>
              </a:ext>
            </a:extLst>
          </p:cNvPr>
          <p:cNvCxnSpPr/>
          <p:nvPr/>
        </p:nvCxnSpPr>
        <p:spPr>
          <a:xfrm>
            <a:off x="7543798" y="5680364"/>
            <a:ext cx="18010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>
            <a:extLst>
              <a:ext uri="{FF2B5EF4-FFF2-40B4-BE49-F238E27FC236}">
                <a16:creationId xmlns:a16="http://schemas.microsoft.com/office/drawing/2014/main" id="{BDFBB0AC-78A1-AF40-A55D-22A9BB19C4FB}"/>
              </a:ext>
            </a:extLst>
          </p:cNvPr>
          <p:cNvCxnSpPr>
            <a:cxnSpLocks/>
          </p:cNvCxnSpPr>
          <p:nvPr/>
        </p:nvCxnSpPr>
        <p:spPr>
          <a:xfrm>
            <a:off x="7520380" y="3683903"/>
            <a:ext cx="9731" cy="1996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hteck 90">
            <a:extLst>
              <a:ext uri="{FF2B5EF4-FFF2-40B4-BE49-F238E27FC236}">
                <a16:creationId xmlns:a16="http://schemas.microsoft.com/office/drawing/2014/main" id="{B88FA43B-72C4-F849-B01A-6D41E8AA48F0}"/>
              </a:ext>
            </a:extLst>
          </p:cNvPr>
          <p:cNvSpPr/>
          <p:nvPr/>
        </p:nvSpPr>
        <p:spPr>
          <a:xfrm>
            <a:off x="9380351" y="4192408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Email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7D9E848B-BE7A-4C4E-B6EF-65AF5D8F0EA2}"/>
              </a:ext>
            </a:extLst>
          </p:cNvPr>
          <p:cNvSpPr/>
          <p:nvPr/>
        </p:nvSpPr>
        <p:spPr>
          <a:xfrm>
            <a:off x="9380351" y="4836645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Name</a:t>
            </a:r>
            <a:endParaRPr lang="de-DE" dirty="0"/>
          </a:p>
        </p:txBody>
      </p:sp>
      <p:cxnSp>
        <p:nvCxnSpPr>
          <p:cNvPr id="93" name="Gerade Verbindung 92">
            <a:extLst>
              <a:ext uri="{FF2B5EF4-FFF2-40B4-BE49-F238E27FC236}">
                <a16:creationId xmlns:a16="http://schemas.microsoft.com/office/drawing/2014/main" id="{34D55403-7592-C842-BEE1-AB5CFC65667D}"/>
              </a:ext>
            </a:extLst>
          </p:cNvPr>
          <p:cNvCxnSpPr/>
          <p:nvPr/>
        </p:nvCxnSpPr>
        <p:spPr>
          <a:xfrm>
            <a:off x="9185069" y="4950032"/>
            <a:ext cx="18010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>
            <a:extLst>
              <a:ext uri="{FF2B5EF4-FFF2-40B4-BE49-F238E27FC236}">
                <a16:creationId xmlns:a16="http://schemas.microsoft.com/office/drawing/2014/main" id="{875BD70B-9E19-FB4F-BB4B-2C3650BA01B9}"/>
              </a:ext>
            </a:extLst>
          </p:cNvPr>
          <p:cNvCxnSpPr/>
          <p:nvPr/>
        </p:nvCxnSpPr>
        <p:spPr>
          <a:xfrm flipH="1" flipV="1">
            <a:off x="9185069" y="4305796"/>
            <a:ext cx="180109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>
            <a:extLst>
              <a:ext uri="{FF2B5EF4-FFF2-40B4-BE49-F238E27FC236}">
                <a16:creationId xmlns:a16="http://schemas.microsoft.com/office/drawing/2014/main" id="{368EEAEC-F031-7343-9C37-EA4F00879840}"/>
              </a:ext>
            </a:extLst>
          </p:cNvPr>
          <p:cNvSpPr/>
          <p:nvPr/>
        </p:nvSpPr>
        <p:spPr>
          <a:xfrm>
            <a:off x="9390989" y="5480882"/>
            <a:ext cx="765464" cy="40178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Fotos</a:t>
            </a:r>
            <a:endParaRPr lang="de-DE" dirty="0"/>
          </a:p>
        </p:txBody>
      </p:sp>
      <p:cxnSp>
        <p:nvCxnSpPr>
          <p:cNvPr id="96" name="Gerade Verbindung 95">
            <a:extLst>
              <a:ext uri="{FF2B5EF4-FFF2-40B4-BE49-F238E27FC236}">
                <a16:creationId xmlns:a16="http://schemas.microsoft.com/office/drawing/2014/main" id="{77B6983F-4734-354F-AD47-CDA73B51945E}"/>
              </a:ext>
            </a:extLst>
          </p:cNvPr>
          <p:cNvCxnSpPr/>
          <p:nvPr/>
        </p:nvCxnSpPr>
        <p:spPr>
          <a:xfrm>
            <a:off x="9198756" y="5681771"/>
            <a:ext cx="18010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>
            <a:extLst>
              <a:ext uri="{FF2B5EF4-FFF2-40B4-BE49-F238E27FC236}">
                <a16:creationId xmlns:a16="http://schemas.microsoft.com/office/drawing/2014/main" id="{8B6ED48D-2913-3648-ADD4-903FBF8FF513}"/>
              </a:ext>
            </a:extLst>
          </p:cNvPr>
          <p:cNvCxnSpPr>
            <a:cxnSpLocks/>
          </p:cNvCxnSpPr>
          <p:nvPr/>
        </p:nvCxnSpPr>
        <p:spPr>
          <a:xfrm>
            <a:off x="9175338" y="3685310"/>
            <a:ext cx="9731" cy="1996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945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Macintosh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stephan.bollauf@chello.at</dc:creator>
  <cp:lastModifiedBy>stephan.bollauf@chello.at</cp:lastModifiedBy>
  <cp:revision>2</cp:revision>
  <dcterms:created xsi:type="dcterms:W3CDTF">2018-05-21T08:52:21Z</dcterms:created>
  <dcterms:modified xsi:type="dcterms:W3CDTF">2018-05-21T09:10:13Z</dcterms:modified>
</cp:coreProperties>
</file>