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1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Rott" userId="d1c7e5ea9837d0f9" providerId="LiveId" clId="{EDFA0620-AFF8-4C91-AC9C-223833565A14}"/>
    <pc:docChg chg="custSel modSld sldOrd">
      <pc:chgData name="Florian Rott" userId="d1c7e5ea9837d0f9" providerId="LiveId" clId="{EDFA0620-AFF8-4C91-AC9C-223833565A14}" dt="2017-11-27T11:57:41.794" v="12"/>
      <pc:docMkLst>
        <pc:docMk/>
      </pc:docMkLst>
      <pc:sldChg chg="ord">
        <pc:chgData name="Florian Rott" userId="d1c7e5ea9837d0f9" providerId="LiveId" clId="{EDFA0620-AFF8-4C91-AC9C-223833565A14}" dt="2017-11-27T11:57:38.915" v="11"/>
        <pc:sldMkLst>
          <pc:docMk/>
          <pc:sldMk cId="453808108" sldId="257"/>
        </pc:sldMkLst>
      </pc:sldChg>
      <pc:sldChg chg="modSp">
        <pc:chgData name="Florian Rott" userId="d1c7e5ea9837d0f9" providerId="LiveId" clId="{EDFA0620-AFF8-4C91-AC9C-223833565A14}" dt="2017-11-27T11:57:31.774" v="10" actId="27636"/>
        <pc:sldMkLst>
          <pc:docMk/>
          <pc:sldMk cId="1679209502" sldId="258"/>
        </pc:sldMkLst>
        <pc:spChg chg="mod">
          <ac:chgData name="Florian Rott" userId="d1c7e5ea9837d0f9" providerId="LiveId" clId="{EDFA0620-AFF8-4C91-AC9C-223833565A14}" dt="2017-11-27T11:57:31.774" v="10" actId="27636"/>
          <ac:spMkLst>
            <pc:docMk/>
            <pc:sldMk cId="1679209502" sldId="258"/>
            <ac:spMk id="3" creationId="{52C67500-2A31-4205-BD74-9317860424F6}"/>
          </ac:spMkLst>
        </pc:spChg>
      </pc:sldChg>
      <pc:sldChg chg="ord">
        <pc:chgData name="Florian Rott" userId="d1c7e5ea9837d0f9" providerId="LiveId" clId="{EDFA0620-AFF8-4C91-AC9C-223833565A14}" dt="2017-11-27T11:57:41.794" v="12"/>
        <pc:sldMkLst>
          <pc:docMk/>
          <pc:sldMk cId="2401703027" sldId="259"/>
        </pc:sldMkLst>
      </pc:sldChg>
      <pc:sldChg chg="modSp">
        <pc:chgData name="Florian Rott" userId="d1c7e5ea9837d0f9" providerId="LiveId" clId="{EDFA0620-AFF8-4C91-AC9C-223833565A14}" dt="2017-11-27T11:56:43.906" v="1" actId="20577"/>
        <pc:sldMkLst>
          <pc:docMk/>
          <pc:sldMk cId="1086170528" sldId="260"/>
        </pc:sldMkLst>
        <pc:spChg chg="mod">
          <ac:chgData name="Florian Rott" userId="d1c7e5ea9837d0f9" providerId="LiveId" clId="{EDFA0620-AFF8-4C91-AC9C-223833565A14}" dt="2017-11-27T11:56:43.906" v="1" actId="20577"/>
          <ac:spMkLst>
            <pc:docMk/>
            <pc:sldMk cId="1086170528" sldId="260"/>
            <ac:spMk id="3" creationId="{29165B1C-85B2-4E51-BE20-5388D66D49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7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5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6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3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2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F19-82A1-467A-9478-9C83564CC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38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F19-82A1-467A-9478-9C83564CCA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89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4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65E688-464F-49D4-BFDC-BA4C44B051C8}" type="datetimeFigureOut">
              <a:rPr lang="de-AT" smtClean="0"/>
              <a:t>26.11.2017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CC4F72C-A3A5-4E7B-B5FE-808BCB66D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 b="39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CC023E0-906D-4A94-98DC-0DD1C561E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de-AT" b="1" dirty="0">
                <a:solidFill>
                  <a:srgbClr val="FFFFFF"/>
                </a:solidFill>
              </a:rPr>
              <a:t>Die neue EU-Datenschutz-Grundverordnung (DSGVO)</a:t>
            </a:r>
            <a:endParaRPr lang="de-AT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50E7B04-BCE1-4725-B173-988CF7A36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4627" y="6299887"/>
            <a:ext cx="4759602" cy="471616"/>
          </a:xfrm>
        </p:spPr>
        <p:txBody>
          <a:bodyPr>
            <a:normAutofit/>
          </a:bodyPr>
          <a:lstStyle/>
          <a:p>
            <a:r>
              <a:rPr lang="it-IT" sz="1600" dirty="0"/>
              <a:t>Foto: </a:t>
            </a:r>
            <a:r>
              <a:rPr lang="it-IT" sz="1600" dirty="0" err="1"/>
              <a:t>harakir</a:t>
            </a:r>
            <a:r>
              <a:rPr lang="it-IT" sz="1600" dirty="0"/>
              <a:t> (CC0 Public Domain), via </a:t>
            </a:r>
            <a:r>
              <a:rPr lang="it-IT" sz="1600" dirty="0" err="1"/>
              <a:t>Pixabay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23506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DCE1A-DBBF-43BD-8E3E-5654D1E2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Rechte habe 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AFFA87-50A1-4694-846F-F2E1F757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Erweiterung der Auskunftsrechte</a:t>
            </a:r>
          </a:p>
          <a:p>
            <a:r>
              <a:rPr lang="de-AT" dirty="0"/>
              <a:t>Recht auf Vergessen</a:t>
            </a:r>
          </a:p>
          <a:p>
            <a:r>
              <a:rPr lang="de-AT" dirty="0"/>
              <a:t>Recht auf Daten Portabilität</a:t>
            </a:r>
          </a:p>
          <a:p>
            <a:r>
              <a:rPr lang="de-AT" dirty="0"/>
              <a:t>Meldepflicht von Datenlecks</a:t>
            </a:r>
          </a:p>
          <a:p>
            <a:r>
              <a:rPr lang="de-AT" dirty="0"/>
              <a:t>Datenschutz durch technische und organisatorische Maßnahmen</a:t>
            </a:r>
          </a:p>
        </p:txBody>
      </p:sp>
    </p:spTree>
    <p:extLst>
      <p:ext uri="{BB962C8B-B14F-4D97-AF65-F5344CB8AC3E}">
        <p14:creationId xmlns:p14="http://schemas.microsoft.com/office/powerpoint/2010/main" val="240170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2D766-5F55-4E6B-AE1C-68CEB38E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neun Wichtigsten 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C67500-2A31-4205-BD74-93178604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85445"/>
            <a:ext cx="9905998" cy="390575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dirty="0"/>
              <a:t>Ersetzt das Datenschutzgesetz aus 1995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Regulation der EU - muss im nat. Gesetz verankert werden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Inkludiert viel mehr Daten als persönliche Daten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Betrifft nicht nur Unternehmen in der EU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Betrifft nun auch „</a:t>
            </a:r>
            <a:r>
              <a:rPr lang="de-AT" dirty="0" err="1"/>
              <a:t>Datenverarbeiter</a:t>
            </a:r>
            <a:r>
              <a:rPr lang="de-AT" dirty="0"/>
              <a:t>“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Meldepflicht von Datenlecks (72 Stunden)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Datenaustausch wird einfacher  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Massive Strafen für Unternehmen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Rechte von Benutzern werden verstärkt</a:t>
            </a:r>
          </a:p>
        </p:txBody>
      </p:sp>
    </p:spTree>
    <p:extLst>
      <p:ext uri="{BB962C8B-B14F-4D97-AF65-F5344CB8AC3E}">
        <p14:creationId xmlns:p14="http://schemas.microsoft.com/office/powerpoint/2010/main" val="167920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73440-5620-4112-ABF5-7289D630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Wichtige Begriffe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932599-42A9-4BE4-B435-029CC296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Data </a:t>
            </a:r>
            <a:r>
              <a:rPr lang="de-AT" b="1" dirty="0" err="1"/>
              <a:t>subject</a:t>
            </a:r>
            <a:endParaRPr lang="de-AT" b="1" dirty="0"/>
          </a:p>
          <a:p>
            <a:pPr lvl="1"/>
            <a:r>
              <a:rPr lang="de-AT" dirty="0"/>
              <a:t>Eine eindeutige Person oder ein identifizierbares Objekt</a:t>
            </a:r>
          </a:p>
          <a:p>
            <a:r>
              <a:rPr lang="de-AT" b="1" dirty="0"/>
              <a:t>Data </a:t>
            </a:r>
            <a:r>
              <a:rPr lang="de-AT" b="1" dirty="0" err="1"/>
              <a:t>controller</a:t>
            </a:r>
            <a:endParaRPr lang="de-AT" b="1" dirty="0"/>
          </a:p>
          <a:p>
            <a:pPr lvl="1"/>
            <a:r>
              <a:rPr lang="de-AT" dirty="0"/>
              <a:t>Person oder Unternehmen welche persönliche Daten besitzt und entscheiden kann was damit passiert</a:t>
            </a:r>
          </a:p>
          <a:p>
            <a:r>
              <a:rPr lang="de-AT" b="1" dirty="0"/>
              <a:t>Data </a:t>
            </a:r>
            <a:r>
              <a:rPr lang="de-AT" b="1" dirty="0" err="1"/>
              <a:t>processor</a:t>
            </a:r>
            <a:endParaRPr lang="de-AT" b="1" dirty="0"/>
          </a:p>
          <a:p>
            <a:pPr lvl="1"/>
            <a:r>
              <a:rPr lang="de-AT" dirty="0"/>
              <a:t>Eine Person oder ein Unternehmen das im Auftrag des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controller</a:t>
            </a:r>
            <a:r>
              <a:rPr lang="de-AT" dirty="0"/>
              <a:t> </a:t>
            </a:r>
            <a:r>
              <a:rPr lang="de-AT" dirty="0" err="1"/>
              <a:t>daten</a:t>
            </a:r>
            <a:r>
              <a:rPr lang="de-AT" dirty="0"/>
              <a:t> verarbeitet.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80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117ED-1D2A-4338-B217-D632DD7A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Wann wird die neue Regelung eingeführt?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65B1C-85B2-4E51-BE20-5388D66D4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25. Mai 2018</a:t>
            </a:r>
          </a:p>
        </p:txBody>
      </p:sp>
    </p:spTree>
    <p:extLst>
      <p:ext uri="{BB962C8B-B14F-4D97-AF65-F5344CB8AC3E}">
        <p14:creationId xmlns:p14="http://schemas.microsoft.com/office/powerpoint/2010/main" val="1086170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152</Words>
  <Application>Microsoft Office PowerPoint</Application>
  <PresentationFormat>Breitbild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Netz</vt:lpstr>
      <vt:lpstr>Die neue EU-Datenschutz-Grundverordnung (DSGVO)</vt:lpstr>
      <vt:lpstr>Welche Rechte habe ich?</vt:lpstr>
      <vt:lpstr>Die neun Wichtigsten Punkte</vt:lpstr>
      <vt:lpstr>Wichtige Begriffe</vt:lpstr>
      <vt:lpstr>Wann wird die neue Regelung eingeführt?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Rott</dc:creator>
  <cp:lastModifiedBy>Florian Rott</cp:lastModifiedBy>
  <cp:revision>5</cp:revision>
  <dcterms:created xsi:type="dcterms:W3CDTF">2017-11-24T08:18:49Z</dcterms:created>
  <dcterms:modified xsi:type="dcterms:W3CDTF">2017-11-27T11:57:52Z</dcterms:modified>
</cp:coreProperties>
</file>