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7" r:id="rId10"/>
    <p:sldId id="263" r:id="rId11"/>
    <p:sldId id="264" r:id="rId12"/>
    <p:sldId id="266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8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676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419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smtClean="0"/>
              <a:t>Master-Untertitelformat bearbeiten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06.11.16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191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34609"/>
            <a:ext cx="374904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2551176"/>
            <a:ext cx="3749040" cy="31455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Aft>
                <a:spcPts val="10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de-AT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06.11.16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798020" y="538594"/>
            <a:ext cx="1808485" cy="51671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50174">
            <a:off x="4827538" y="836203"/>
            <a:ext cx="3657600" cy="493776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 smtClean="0"/>
              <a:t>Bild auf Platzhalter ziehen oder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über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de-AT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06.11.16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55093">
            <a:off x="2359666" y="458370"/>
            <a:ext cx="4424669" cy="3079124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 smtClean="0"/>
              <a:t>Bild auf Platzhalter ziehen oder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 Bilder über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835967" y="278688"/>
            <a:ext cx="1695954" cy="484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de-AT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06.11.16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5255">
            <a:off x="2866028" y="3182426"/>
            <a:ext cx="1695954" cy="484558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4329929" y="546774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 smtClean="0"/>
              <a:t>Bild auf Platzhalter ziehen oder durch Klicken auf Symbol hinzufügen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699762" y="451178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 smtClean="0"/>
              <a:t>Bild auf Platzhalter ziehen oder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Bilder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3480" y="4800600"/>
            <a:ext cx="3246120" cy="118872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de-AT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06.11.16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415567" y="369110"/>
            <a:ext cx="3794703" cy="272976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 smtClean="0"/>
              <a:t>Bild auf Platzhalter ziehen oder durch Klicken auf Symbol hinzufügen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530124" y="631160"/>
            <a:ext cx="3837559" cy="260428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 smtClean="0"/>
              <a:t>Bild auf Platzhalter ziehen oder durch Klicken auf Symbol hinzufügen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708565" y="3070624"/>
            <a:ext cx="3918749" cy="282751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 smtClean="0"/>
              <a:t>Bild auf Platzhalter ziehen oder durch Klicken auf Symbol hinzufügen</a:t>
            </a:r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40000">
            <a:off x="4717562" y="3396154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de-AT" smtClean="0"/>
              <a:t>Mastertitelformat bearbeiten</a:t>
            </a:r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Bilder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876800"/>
            <a:ext cx="3048000" cy="118872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de-AT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06.11.16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/>
          </a:p>
        </p:txBody>
      </p:sp>
      <p:pic>
        <p:nvPicPr>
          <p:cNvPr id="15" name="Picture 14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7428515" y="2619243"/>
            <a:ext cx="1580737" cy="451639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6339646" y="604321"/>
            <a:ext cx="1610332" cy="2025115"/>
          </a:xfrm>
          <a:prstGeom prst="rect">
            <a:avLst/>
          </a:prstGeom>
        </p:spPr>
      </p:pic>
      <p:pic>
        <p:nvPicPr>
          <p:cNvPr id="13" name="Picture 12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4891846" y="985321"/>
            <a:ext cx="1610332" cy="2025115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5075220" y="1165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 smtClean="0"/>
              <a:t>Bild auf Platzhalter ziehen oder durch Klicken auf Symbol hinzufügen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6523020" y="784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 smtClean="0"/>
              <a:t>Bild auf Platzhalter ziehen oder durch Klicken auf Symbol hinzufügen</a:t>
            </a: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519045" y="2873698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 smtClean="0"/>
              <a:t>Bild auf Platzhalter ziehen oder durch Klicken auf Symbol hinzufügen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610678" y="450635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 smtClean="0"/>
              <a:t>Bild auf Platzhalter ziehen oder durch Klicken auf Symbol hinzufügen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455724" y="3551615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de-AT" smtClean="0"/>
              <a:t>Mastertitelformat bearbeiten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06.11.16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634" y="577849"/>
            <a:ext cx="1882589" cy="5461001"/>
          </a:xfrm>
        </p:spPr>
        <p:txBody>
          <a:bodyPr vert="eaVert"/>
          <a:lstStyle>
            <a:lvl1pPr>
              <a:defRPr sz="4400"/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4" y="577849"/>
            <a:ext cx="5768788" cy="546100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06.11.16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 descr="vertical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859" y="1562100"/>
            <a:ext cx="152400" cy="37338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06.11.16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Picture 7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057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smtClean="0"/>
              <a:t>Master-Untertitelformat bearbeiten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06.11.16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572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660">
            <a:off x="5138374" y="599839"/>
            <a:ext cx="1610332" cy="2025115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9776">
            <a:off x="2072772" y="555386"/>
            <a:ext cx="1610332" cy="202511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2256146" y="735839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 smtClean="0"/>
              <a:t>Bild auf Platzhalter ziehen oder durch Klicken auf Symbol hinzufügen</a:t>
            </a:r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5321748" y="780292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 smtClean="0"/>
              <a:t>Bild auf Platzhalter ziehen oder durch Klicken auf Symbol hinzufügen</a:t>
            </a:r>
            <a:endParaRPr/>
          </a:p>
        </p:txBody>
      </p:sp>
      <p:pic>
        <p:nvPicPr>
          <p:cNvPr id="14" name="Picture 13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790">
            <a:off x="3591963" y="936015"/>
            <a:ext cx="1610332" cy="2025115"/>
          </a:xfrm>
          <a:prstGeom prst="rect">
            <a:avLst/>
          </a:prstGeom>
        </p:spPr>
      </p:pic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3775337" y="1116468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 smtClean="0"/>
              <a:t>Bild auf Platzhalter ziehen oder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282700"/>
            <a:ext cx="8001000" cy="1917700"/>
          </a:xfrm>
        </p:spPr>
        <p:txBody>
          <a:bodyPr anchor="b" anchorCtr="0">
            <a:noAutofit/>
          </a:bodyPr>
          <a:lstStyle>
            <a:lvl1pPr algn="ctr">
              <a:defRPr sz="5600" b="0" cap="none" baseline="0">
                <a:solidFill>
                  <a:schemeClr val="tx1"/>
                </a:solidFill>
              </a:defRPr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3644153"/>
            <a:ext cx="8001000" cy="833718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06.11.16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33528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/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46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06.11.16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46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46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06.11.16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/>
          </a:p>
        </p:txBody>
      </p:sp>
      <p:pic>
        <p:nvPicPr>
          <p:cNvPr id="11" name="Picture 10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06.11.16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06.11.16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53" y="443752"/>
            <a:ext cx="3749040" cy="1707777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494" y="430306"/>
            <a:ext cx="3749040" cy="5608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2000"/>
            </a:lvl6pPr>
            <a:lvl7pPr marL="2290763" indent="-461963">
              <a:defRPr sz="2000"/>
            </a:lvl7pPr>
            <a:lvl8pPr marL="2290763" indent="-461963">
              <a:defRPr sz="2000"/>
            </a:lvl8pPr>
            <a:lvl9pPr marL="2290763" indent="-461963"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153" y="2554940"/>
            <a:ext cx="3749040" cy="3146613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06.11.16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/>
          </a:p>
        </p:txBody>
      </p:sp>
      <p:pic>
        <p:nvPicPr>
          <p:cNvPr id="9" name="Picture 8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PageOverlay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8001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721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A4A6734C-E115-4BC5-9FB0-F9BF6FABFDA0}" type="datetimeFigureOut">
              <a:rPr lang="en-US" smtClean="0"/>
              <a:t>06.11.16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46220" y="6158753"/>
            <a:ext cx="1051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D739C4FB-7D33-419B-8833-D1372BFD11C8}" type="slidenum">
              <a:rPr lang="en-US" smtClean="0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0"/>
        </a:spcBef>
        <a:spcAft>
          <a:spcPts val="2000"/>
        </a:spcAft>
        <a:buFont typeface="Wingdings 2" pitchFamily="18" charset="2"/>
        <a:buChar char="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Wie alles begann ...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645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1500" y="602924"/>
            <a:ext cx="8001000" cy="811677"/>
          </a:xfrm>
          <a:solidFill>
            <a:schemeClr val="bg1">
              <a:lumMod val="20000"/>
              <a:lumOff val="80000"/>
              <a:alpha val="70000"/>
            </a:schemeClr>
          </a:solidFill>
        </p:spPr>
        <p:txBody>
          <a:bodyPr>
            <a:normAutofit lnSpcReduction="10000"/>
          </a:bodyPr>
          <a:lstStyle/>
          <a:p>
            <a:r>
              <a:rPr lang="de-DE" dirty="0" smtClean="0"/>
              <a:t>Aufgrund von Zeitnot versteckten sie also ihren Schatz in der Ruine einer schottischen Kirche.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6702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14595" y="860124"/>
            <a:ext cx="6373921" cy="602702"/>
          </a:xfrm>
          <a:solidFill>
            <a:schemeClr val="bg1">
              <a:lumMod val="20000"/>
              <a:lumOff val="80000"/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de-DE" dirty="0" smtClean="0"/>
              <a:t>Die Piraten flüchteten zurück auf ihr Schiff.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856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2441" y="602924"/>
            <a:ext cx="7033093" cy="875977"/>
          </a:xfrm>
          <a:solidFill>
            <a:schemeClr val="bg1">
              <a:lumMod val="20000"/>
              <a:lumOff val="80000"/>
              <a:alpha val="70000"/>
            </a:schemeClr>
          </a:solidFill>
        </p:spPr>
        <p:txBody>
          <a:bodyPr/>
          <a:lstStyle/>
          <a:p>
            <a:r>
              <a:rPr lang="de-DE" dirty="0" smtClean="0"/>
              <a:t>Jedoch wurde ihr Schiff auf der Flucht vom Blitz getroffen. Alle Piraten starben.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5913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1500" y="4645677"/>
            <a:ext cx="8001000" cy="1663652"/>
          </a:xfrm>
          <a:solidFill>
            <a:schemeClr val="bg1">
              <a:lumMod val="20000"/>
              <a:lumOff val="80000"/>
              <a:alpha val="70000"/>
            </a:schemeClr>
          </a:solidFill>
        </p:spPr>
        <p:txBody>
          <a:bodyPr/>
          <a:lstStyle/>
          <a:p>
            <a:r>
              <a:rPr lang="de-DE" dirty="0" smtClean="0"/>
              <a:t>Die Piraten ließen jedoch ihren Schatz zurück. Nun liegt es an Euch, diese Schatztruhe zu öffnen und die Eroberungen der Piraten an die Bewohner zurückzugeben.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650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1500" y="2123264"/>
            <a:ext cx="8001000" cy="1143000"/>
          </a:xfrm>
        </p:spPr>
        <p:txBody>
          <a:bodyPr/>
          <a:lstStyle/>
          <a:p>
            <a:r>
              <a:rPr lang="de-DE" dirty="0" smtClean="0"/>
              <a:t>Die Zeit läuft!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8021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571500" y="892274"/>
            <a:ext cx="8001000" cy="554476"/>
          </a:xfrm>
          <a:solidFill>
            <a:schemeClr val="bg1">
              <a:lumMod val="20000"/>
              <a:lumOff val="80000"/>
              <a:alpha val="70000"/>
            </a:schemeClr>
          </a:solidFill>
        </p:spPr>
        <p:txBody>
          <a:bodyPr/>
          <a:lstStyle/>
          <a:p>
            <a:r>
              <a:rPr lang="de-DE" dirty="0" smtClean="0"/>
              <a:t>Das schottische Volk lebte friedlich auf seiner Insel.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9301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1500" y="928387"/>
            <a:ext cx="8319282" cy="566589"/>
          </a:xfrm>
          <a:solidFill>
            <a:schemeClr val="bg1">
              <a:lumMod val="20000"/>
              <a:lumOff val="80000"/>
              <a:alpha val="70000"/>
            </a:schemeClr>
          </a:solidFill>
        </p:spPr>
        <p:txBody>
          <a:bodyPr/>
          <a:lstStyle/>
          <a:p>
            <a:r>
              <a:rPr lang="de-DE" dirty="0" smtClean="0"/>
              <a:t>Bis eines Tages ein fremdes Schiff auf die Küste zusteuerte.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9711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62827" y="811899"/>
            <a:ext cx="6759777" cy="586626"/>
          </a:xfrm>
          <a:solidFill>
            <a:schemeClr val="bg1">
              <a:lumMod val="20000"/>
              <a:lumOff val="80000"/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de-DE" dirty="0" smtClean="0"/>
              <a:t>Auf diesem befanden sich sizilianische Piraten.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433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1500" y="651149"/>
            <a:ext cx="8001000" cy="843827"/>
          </a:xfrm>
          <a:solidFill>
            <a:schemeClr val="bg1">
              <a:lumMod val="20000"/>
              <a:lumOff val="80000"/>
              <a:alpha val="70000"/>
            </a:schemeClr>
          </a:solidFill>
        </p:spPr>
        <p:txBody>
          <a:bodyPr/>
          <a:lstStyle/>
          <a:p>
            <a:r>
              <a:rPr lang="de-DE" dirty="0" smtClean="0"/>
              <a:t>Die Piraten beschlossen die friedlichen Inselbewohner in ihrem Paradies zu stören.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835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78904" y="827974"/>
            <a:ext cx="6647236" cy="538401"/>
          </a:xfrm>
          <a:solidFill>
            <a:schemeClr val="bg1">
              <a:lumMod val="20000"/>
              <a:lumOff val="80000"/>
              <a:alpha val="70000"/>
            </a:schemeClr>
          </a:solidFill>
        </p:spPr>
        <p:txBody>
          <a:bodyPr/>
          <a:lstStyle/>
          <a:p>
            <a:r>
              <a:rPr lang="de-DE" dirty="0" smtClean="0"/>
              <a:t>Sie gingen an Land und eroberten Ort für Ort.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167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1500" y="1004799"/>
            <a:ext cx="8001000" cy="618776"/>
          </a:xfrm>
          <a:solidFill>
            <a:schemeClr val="bg1">
              <a:lumMod val="20000"/>
              <a:lumOff val="80000"/>
              <a:alpha val="70000"/>
            </a:schemeClr>
          </a:solidFill>
        </p:spPr>
        <p:txBody>
          <a:bodyPr/>
          <a:lstStyle/>
          <a:p>
            <a:r>
              <a:rPr lang="de-DE" dirty="0" smtClean="0"/>
              <a:t>Sie nahmen keine Rücksicht und plünderten die Häuser.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618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957357" y="827974"/>
            <a:ext cx="7209944" cy="570552"/>
          </a:xfrm>
          <a:solidFill>
            <a:schemeClr val="bg1">
              <a:lumMod val="20000"/>
              <a:lumOff val="80000"/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de-DE" dirty="0" smtClean="0"/>
              <a:t>Das Wetter verschlechterte sich jedoch schlagartig.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2827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1500" y="1824625"/>
            <a:ext cx="7435027" cy="1406452"/>
          </a:xfrm>
          <a:solidFill>
            <a:schemeClr val="bg1">
              <a:lumMod val="20000"/>
              <a:lumOff val="80000"/>
              <a:alpha val="70000"/>
            </a:schemeClr>
          </a:solidFill>
        </p:spPr>
        <p:txBody>
          <a:bodyPr/>
          <a:lstStyle/>
          <a:p>
            <a:r>
              <a:rPr lang="de-DE" dirty="0" smtClean="0"/>
              <a:t>Um nicht auf der Insel bei schlechtem Wetter festzusitzen, wollten sie diese so schnell wie möglich verlassen.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59856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Reisebericht">
  <a:themeElements>
    <a:clrScheme name="Travelogue">
      <a:dk1>
        <a:sysClr val="windowText" lastClr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Travelogue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Travelogu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6600000" sx="102000" sy="102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88900" dist="63500" dir="2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4200000"/>
            </a:lightRig>
          </a:scene3d>
          <a:sp3d>
            <a:bevelT w="635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0000"/>
                <a:hueMod val="85000"/>
                <a:satMod val="300000"/>
                <a:lumMod val="100000"/>
              </a:schemeClr>
            </a:gs>
            <a:gs pos="40000">
              <a:schemeClr val="phClr">
                <a:tint val="45000"/>
                <a:shade val="99000"/>
                <a:hueMod val="95000"/>
                <a:satMod val="300000"/>
                <a:lumMod val="100000"/>
              </a:schemeClr>
            </a:gs>
            <a:gs pos="100000">
              <a:schemeClr val="phClr">
                <a:shade val="20000"/>
                <a:hueMod val="95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Reisebericht.thmx</Template>
  <TotalTime>0</TotalTime>
  <Words>160</Words>
  <Application>Microsoft Macintosh PowerPoint</Application>
  <PresentationFormat>Bildschirmpräsentation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5" baseType="lpstr">
      <vt:lpstr>Reisebericht</vt:lpstr>
      <vt:lpstr>Wie alles begann ...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Zeit läuft!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 alles begann ...</dc:title>
  <dc:creator>Claudia</dc:creator>
  <cp:lastModifiedBy>Claudia</cp:lastModifiedBy>
  <cp:revision>22</cp:revision>
  <dcterms:created xsi:type="dcterms:W3CDTF">2016-11-05T13:43:24Z</dcterms:created>
  <dcterms:modified xsi:type="dcterms:W3CDTF">2016-11-06T11:20:53Z</dcterms:modified>
</cp:coreProperties>
</file>