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A3FFE-092A-43BD-8FB6-C16A841B9ACE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FCB6AA65-1B27-44E0-85A4-30168FBC007B}">
      <dgm:prSet phldrT="[Text]"/>
      <dgm:spPr/>
      <dgm:t>
        <a:bodyPr/>
        <a:lstStyle/>
        <a:p>
          <a:r>
            <a:rPr lang="de-DE" dirty="0"/>
            <a:t>ICH</a:t>
          </a:r>
        </a:p>
      </dgm:t>
    </dgm:pt>
    <dgm:pt modelId="{1863DF9D-43F6-4BA9-869D-7F79AFA6F40E}" type="parTrans" cxnId="{865F9503-D664-4B5D-9764-B633F108F0B4}">
      <dgm:prSet/>
      <dgm:spPr/>
      <dgm:t>
        <a:bodyPr/>
        <a:lstStyle/>
        <a:p>
          <a:endParaRPr lang="de-DE"/>
        </a:p>
      </dgm:t>
    </dgm:pt>
    <dgm:pt modelId="{5D447749-0A58-45DE-A24A-69F8C50696C4}" type="sibTrans" cxnId="{865F9503-D664-4B5D-9764-B633F108F0B4}">
      <dgm:prSet/>
      <dgm:spPr/>
      <dgm:t>
        <a:bodyPr/>
        <a:lstStyle/>
        <a:p>
          <a:endParaRPr lang="de-DE"/>
        </a:p>
      </dgm:t>
    </dgm:pt>
    <dgm:pt modelId="{0BCAA882-ACFA-46A7-BA8A-F0767C5312DF}" type="asst">
      <dgm:prSet phldrT="[Text]"/>
      <dgm:spPr/>
      <dgm:t>
        <a:bodyPr/>
        <a:lstStyle/>
        <a:p>
          <a:r>
            <a:rPr lang="de-DE" dirty="0"/>
            <a:t>SOCIALMEDIA</a:t>
          </a:r>
        </a:p>
      </dgm:t>
    </dgm:pt>
    <dgm:pt modelId="{92DDB02D-4979-4E2E-A97C-6C27E719D8D5}" type="parTrans" cxnId="{3B789119-EE41-4A66-8C3E-A91D66950C1D}">
      <dgm:prSet/>
      <dgm:spPr/>
      <dgm:t>
        <a:bodyPr/>
        <a:lstStyle/>
        <a:p>
          <a:endParaRPr lang="de-DE"/>
        </a:p>
      </dgm:t>
    </dgm:pt>
    <dgm:pt modelId="{55526938-AEF8-42E8-B516-B33774F8C23C}" type="sibTrans" cxnId="{3B789119-EE41-4A66-8C3E-A91D66950C1D}">
      <dgm:prSet/>
      <dgm:spPr/>
      <dgm:t>
        <a:bodyPr/>
        <a:lstStyle/>
        <a:p>
          <a:endParaRPr lang="de-DE"/>
        </a:p>
      </dgm:t>
    </dgm:pt>
    <dgm:pt modelId="{857196EB-1E8C-405D-9D37-82C8283E42B5}">
      <dgm:prSet phldrT="[Text]"/>
      <dgm:spPr/>
      <dgm:t>
        <a:bodyPr/>
        <a:lstStyle/>
        <a:p>
          <a:r>
            <a:rPr lang="de-DE" dirty="0"/>
            <a:t>FOREN</a:t>
          </a:r>
        </a:p>
      </dgm:t>
    </dgm:pt>
    <dgm:pt modelId="{F05CAE88-EC8B-4E2A-A41D-89E2763053E6}" type="parTrans" cxnId="{D4793CC2-B895-4C1F-8CD1-774778315578}">
      <dgm:prSet/>
      <dgm:spPr/>
      <dgm:t>
        <a:bodyPr/>
        <a:lstStyle/>
        <a:p>
          <a:endParaRPr lang="de-DE"/>
        </a:p>
      </dgm:t>
    </dgm:pt>
    <dgm:pt modelId="{6F6B5B5B-F389-48AD-9C2B-7022AC61966A}" type="sibTrans" cxnId="{D4793CC2-B895-4C1F-8CD1-774778315578}">
      <dgm:prSet/>
      <dgm:spPr/>
      <dgm:t>
        <a:bodyPr/>
        <a:lstStyle/>
        <a:p>
          <a:endParaRPr lang="de-DE"/>
        </a:p>
      </dgm:t>
    </dgm:pt>
    <dgm:pt modelId="{2D8ACA1C-C5A1-4B50-9526-3026AD119CDA}">
      <dgm:prSet phldrT="[Text]"/>
      <dgm:spPr/>
      <dgm:t>
        <a:bodyPr/>
        <a:lstStyle/>
        <a:p>
          <a:r>
            <a:rPr lang="de-DE" dirty="0"/>
            <a:t>HOMEPAGE</a:t>
          </a:r>
        </a:p>
      </dgm:t>
    </dgm:pt>
    <dgm:pt modelId="{E2BAE5B7-8CC5-4F54-9E80-9AD5C29FBE65}" type="parTrans" cxnId="{739A0BB1-B5A7-4BDA-9866-8EE52DF6E611}">
      <dgm:prSet/>
      <dgm:spPr/>
      <dgm:t>
        <a:bodyPr/>
        <a:lstStyle/>
        <a:p>
          <a:endParaRPr lang="de-DE"/>
        </a:p>
      </dgm:t>
    </dgm:pt>
    <dgm:pt modelId="{C2AB0983-6171-4912-9B06-5AB6FD843DFA}" type="sibTrans" cxnId="{739A0BB1-B5A7-4BDA-9866-8EE52DF6E611}">
      <dgm:prSet/>
      <dgm:spPr/>
      <dgm:t>
        <a:bodyPr/>
        <a:lstStyle/>
        <a:p>
          <a:endParaRPr lang="de-DE"/>
        </a:p>
      </dgm:t>
    </dgm:pt>
    <dgm:pt modelId="{19584C58-8C5A-41CA-B22E-4DB2BC1CEBA8}" type="asst">
      <dgm:prSet phldrT="[Text]"/>
      <dgm:spPr/>
      <dgm:t>
        <a:bodyPr/>
        <a:lstStyle/>
        <a:p>
          <a:r>
            <a:rPr lang="de-DE" dirty="0"/>
            <a:t>Facebook/Instagram</a:t>
          </a:r>
        </a:p>
      </dgm:t>
    </dgm:pt>
    <dgm:pt modelId="{EA8E7758-083C-4F62-A4FB-B43D7BA1FD26}" type="parTrans" cxnId="{2C95BA4F-6ED2-450D-B535-66FB41EBFA21}">
      <dgm:prSet/>
      <dgm:spPr/>
      <dgm:t>
        <a:bodyPr/>
        <a:lstStyle/>
        <a:p>
          <a:endParaRPr lang="de-DE"/>
        </a:p>
      </dgm:t>
    </dgm:pt>
    <dgm:pt modelId="{5C7CF087-4BF3-4219-96C2-C54313847FFE}" type="sibTrans" cxnId="{2C95BA4F-6ED2-450D-B535-66FB41EBFA21}">
      <dgm:prSet/>
      <dgm:spPr/>
      <dgm:t>
        <a:bodyPr/>
        <a:lstStyle/>
        <a:p>
          <a:endParaRPr lang="de-DE"/>
        </a:p>
      </dgm:t>
    </dgm:pt>
    <dgm:pt modelId="{E27B10C1-105C-45F8-A23B-10F68E504B99}" type="asst">
      <dgm:prSet phldrT="[Text]"/>
      <dgm:spPr/>
      <dgm:t>
        <a:bodyPr/>
        <a:lstStyle/>
        <a:p>
          <a:r>
            <a:rPr lang="de-DE" dirty="0"/>
            <a:t>Instagram</a:t>
          </a:r>
        </a:p>
      </dgm:t>
    </dgm:pt>
    <dgm:pt modelId="{378F765A-3BAC-4740-BD37-23E44551EDE1}" type="parTrans" cxnId="{0354B475-BA7A-4915-8F3F-543D90A33E26}">
      <dgm:prSet/>
      <dgm:spPr/>
      <dgm:t>
        <a:bodyPr/>
        <a:lstStyle/>
        <a:p>
          <a:endParaRPr lang="de-DE"/>
        </a:p>
      </dgm:t>
    </dgm:pt>
    <dgm:pt modelId="{5AFABEBB-547C-4E0E-8816-3AD4522C31BC}" type="sibTrans" cxnId="{0354B475-BA7A-4915-8F3F-543D90A33E26}">
      <dgm:prSet/>
      <dgm:spPr/>
      <dgm:t>
        <a:bodyPr/>
        <a:lstStyle/>
        <a:p>
          <a:endParaRPr lang="de-DE"/>
        </a:p>
      </dgm:t>
    </dgm:pt>
    <dgm:pt modelId="{D07A4101-3B44-417B-90B9-554BAB1EC691}">
      <dgm:prSet phldrT="[Text]"/>
      <dgm:spPr/>
      <dgm:t>
        <a:bodyPr/>
        <a:lstStyle/>
        <a:p>
          <a:r>
            <a:rPr lang="de-DE" dirty="0" err="1"/>
            <a:t>Whatsapp</a:t>
          </a:r>
          <a:endParaRPr lang="de-DE" dirty="0"/>
        </a:p>
      </dgm:t>
    </dgm:pt>
    <dgm:pt modelId="{471E9DE8-912D-4033-B57C-DA2061E83313}" type="parTrans" cxnId="{BC7A94D3-44B6-4300-8D6B-9ADD0E5E3FDC}">
      <dgm:prSet/>
      <dgm:spPr/>
      <dgm:t>
        <a:bodyPr/>
        <a:lstStyle/>
        <a:p>
          <a:endParaRPr lang="de-DE"/>
        </a:p>
      </dgm:t>
    </dgm:pt>
    <dgm:pt modelId="{BF81DA64-D2F0-45EE-A0F3-3EDC7C04CA19}" type="sibTrans" cxnId="{BC7A94D3-44B6-4300-8D6B-9ADD0E5E3FDC}">
      <dgm:prSet/>
      <dgm:spPr/>
      <dgm:t>
        <a:bodyPr/>
        <a:lstStyle/>
        <a:p>
          <a:endParaRPr lang="de-DE"/>
        </a:p>
      </dgm:t>
    </dgm:pt>
    <dgm:pt modelId="{55BE9D3D-C943-46DF-BF25-3C7C3628D4B5}" type="asst">
      <dgm:prSet phldrT="[Text]"/>
      <dgm:spPr/>
      <dgm:t>
        <a:bodyPr/>
        <a:lstStyle/>
        <a:p>
          <a:r>
            <a:rPr lang="de-DE" dirty="0"/>
            <a:t>Name</a:t>
          </a:r>
        </a:p>
      </dgm:t>
    </dgm:pt>
    <dgm:pt modelId="{D51405F3-BA91-4C1C-9D10-E1FF57FF42D1}" type="parTrans" cxnId="{613CDD10-87D6-4E3C-B3ED-4A9330E3089F}">
      <dgm:prSet/>
      <dgm:spPr/>
      <dgm:t>
        <a:bodyPr/>
        <a:lstStyle/>
        <a:p>
          <a:endParaRPr lang="de-DE"/>
        </a:p>
      </dgm:t>
    </dgm:pt>
    <dgm:pt modelId="{8FA572A6-3C06-4EB0-83D0-D790E3BAC63B}" type="sibTrans" cxnId="{613CDD10-87D6-4E3C-B3ED-4A9330E3089F}">
      <dgm:prSet/>
      <dgm:spPr/>
      <dgm:t>
        <a:bodyPr/>
        <a:lstStyle/>
        <a:p>
          <a:endParaRPr lang="de-DE"/>
        </a:p>
      </dgm:t>
    </dgm:pt>
    <dgm:pt modelId="{4ED4034E-C497-4969-BEEE-ED731CBE41EB}" type="asst">
      <dgm:prSet phldrT="[Text]"/>
      <dgm:spPr/>
      <dgm:t>
        <a:bodyPr/>
        <a:lstStyle/>
        <a:p>
          <a:r>
            <a:rPr lang="de-DE" dirty="0"/>
            <a:t>Alter</a:t>
          </a:r>
        </a:p>
      </dgm:t>
    </dgm:pt>
    <dgm:pt modelId="{ABE9FA18-9E7C-47A7-A19A-427989FCA129}" type="parTrans" cxnId="{00D251B4-0CA9-4E4C-97DF-8F83888BEFE3}">
      <dgm:prSet/>
      <dgm:spPr/>
      <dgm:t>
        <a:bodyPr/>
        <a:lstStyle/>
        <a:p>
          <a:endParaRPr lang="de-DE"/>
        </a:p>
      </dgm:t>
    </dgm:pt>
    <dgm:pt modelId="{DFED5FD2-DB7A-4CF8-A353-65FE59EF6EEE}" type="sibTrans" cxnId="{00D251B4-0CA9-4E4C-97DF-8F83888BEFE3}">
      <dgm:prSet/>
      <dgm:spPr/>
      <dgm:t>
        <a:bodyPr/>
        <a:lstStyle/>
        <a:p>
          <a:endParaRPr lang="de-DE"/>
        </a:p>
      </dgm:t>
    </dgm:pt>
    <dgm:pt modelId="{FD076B13-B2F2-4409-B874-F0D369D592DF}" type="asst">
      <dgm:prSet phldrT="[Text]"/>
      <dgm:spPr/>
      <dgm:t>
        <a:bodyPr/>
        <a:lstStyle/>
        <a:p>
          <a:r>
            <a:rPr lang="de-DE" dirty="0"/>
            <a:t>Fotos</a:t>
          </a:r>
        </a:p>
      </dgm:t>
    </dgm:pt>
    <dgm:pt modelId="{5AE85804-2315-464E-B415-73048E62E30D}" type="parTrans" cxnId="{0D8CC55E-47B9-49FA-885B-F2851E8DDE69}">
      <dgm:prSet/>
      <dgm:spPr/>
      <dgm:t>
        <a:bodyPr/>
        <a:lstStyle/>
        <a:p>
          <a:endParaRPr lang="de-DE"/>
        </a:p>
      </dgm:t>
    </dgm:pt>
    <dgm:pt modelId="{719C8BB2-C485-4C35-B7AB-6183BC89360B}" type="sibTrans" cxnId="{0D8CC55E-47B9-49FA-885B-F2851E8DDE69}">
      <dgm:prSet/>
      <dgm:spPr/>
      <dgm:t>
        <a:bodyPr/>
        <a:lstStyle/>
        <a:p>
          <a:endParaRPr lang="de-DE"/>
        </a:p>
      </dgm:t>
    </dgm:pt>
    <dgm:pt modelId="{6F5EB292-145F-49E8-A273-9E29DF091C18}" type="asst">
      <dgm:prSet phldrT="[Text]"/>
      <dgm:spPr/>
      <dgm:t>
        <a:bodyPr/>
        <a:lstStyle/>
        <a:p>
          <a:r>
            <a:rPr lang="de-DE" dirty="0"/>
            <a:t>Geschlecht</a:t>
          </a:r>
        </a:p>
      </dgm:t>
    </dgm:pt>
    <dgm:pt modelId="{993534AB-C308-4C66-A740-E3A4E90E880D}" type="parTrans" cxnId="{6BB57946-BE26-4BA7-9C58-C4691DD9D496}">
      <dgm:prSet/>
      <dgm:spPr/>
      <dgm:t>
        <a:bodyPr/>
        <a:lstStyle/>
        <a:p>
          <a:endParaRPr lang="de-DE"/>
        </a:p>
      </dgm:t>
    </dgm:pt>
    <dgm:pt modelId="{97F80528-06B6-46D1-B20B-769CEE7EDEB4}" type="sibTrans" cxnId="{6BB57946-BE26-4BA7-9C58-C4691DD9D496}">
      <dgm:prSet/>
      <dgm:spPr/>
      <dgm:t>
        <a:bodyPr/>
        <a:lstStyle/>
        <a:p>
          <a:endParaRPr lang="de-DE"/>
        </a:p>
      </dgm:t>
    </dgm:pt>
    <dgm:pt modelId="{9959F814-1544-4644-AC9E-C9CCA1928D4C}" type="asst">
      <dgm:prSet phldrT="[Text]"/>
      <dgm:spPr/>
      <dgm:t>
        <a:bodyPr/>
        <a:lstStyle/>
        <a:p>
          <a:r>
            <a:rPr lang="de-DE" dirty="0"/>
            <a:t>Interessen</a:t>
          </a:r>
        </a:p>
      </dgm:t>
    </dgm:pt>
    <dgm:pt modelId="{0AAA814D-018E-470D-8939-A5734B36A74E}" type="parTrans" cxnId="{8F65F783-5D18-4BB8-B44C-608F40034676}">
      <dgm:prSet/>
      <dgm:spPr/>
      <dgm:t>
        <a:bodyPr/>
        <a:lstStyle/>
        <a:p>
          <a:endParaRPr lang="de-DE"/>
        </a:p>
      </dgm:t>
    </dgm:pt>
    <dgm:pt modelId="{E8A29246-ECFF-4757-9999-6A5C68479C5A}" type="sibTrans" cxnId="{8F65F783-5D18-4BB8-B44C-608F40034676}">
      <dgm:prSet/>
      <dgm:spPr/>
      <dgm:t>
        <a:bodyPr/>
        <a:lstStyle/>
        <a:p>
          <a:endParaRPr lang="de-DE"/>
        </a:p>
      </dgm:t>
    </dgm:pt>
    <dgm:pt modelId="{91D5DD36-969A-481F-9214-46D6FA9B5BF7}" type="asst">
      <dgm:prSet phldrT="[Text]"/>
      <dgm:spPr/>
      <dgm:t>
        <a:bodyPr/>
        <a:lstStyle/>
        <a:p>
          <a:r>
            <a:rPr lang="de-DE" dirty="0"/>
            <a:t>Name</a:t>
          </a:r>
        </a:p>
      </dgm:t>
    </dgm:pt>
    <dgm:pt modelId="{D5472086-B0D5-41D9-98A6-10418AF1CCA4}" type="parTrans" cxnId="{E6DC3AD6-F8BA-47EC-948C-6D6587AE33DA}">
      <dgm:prSet/>
      <dgm:spPr/>
      <dgm:t>
        <a:bodyPr/>
        <a:lstStyle/>
        <a:p>
          <a:endParaRPr lang="de-DE"/>
        </a:p>
      </dgm:t>
    </dgm:pt>
    <dgm:pt modelId="{55D15057-58F9-4BF2-A12F-7C16FE08C73D}" type="sibTrans" cxnId="{E6DC3AD6-F8BA-47EC-948C-6D6587AE33DA}">
      <dgm:prSet/>
      <dgm:spPr/>
      <dgm:t>
        <a:bodyPr/>
        <a:lstStyle/>
        <a:p>
          <a:endParaRPr lang="de-DE"/>
        </a:p>
      </dgm:t>
    </dgm:pt>
    <dgm:pt modelId="{94D69D17-C04E-481C-8858-6DDBC389C60F}" type="asst">
      <dgm:prSet phldrT="[Text]"/>
      <dgm:spPr/>
      <dgm:t>
        <a:bodyPr/>
        <a:lstStyle/>
        <a:p>
          <a:r>
            <a:rPr lang="de-DE" dirty="0"/>
            <a:t>Fotos</a:t>
          </a:r>
        </a:p>
      </dgm:t>
    </dgm:pt>
    <dgm:pt modelId="{C305D867-29DE-40C7-AA13-5CD37B0C76A0}" type="parTrans" cxnId="{56FE1D82-D021-4CBB-852F-007DE1E30AA9}">
      <dgm:prSet/>
      <dgm:spPr/>
      <dgm:t>
        <a:bodyPr/>
        <a:lstStyle/>
        <a:p>
          <a:endParaRPr lang="de-DE"/>
        </a:p>
      </dgm:t>
    </dgm:pt>
    <dgm:pt modelId="{A58F24FB-40EA-4294-812E-230D6277B3D4}" type="sibTrans" cxnId="{56FE1D82-D021-4CBB-852F-007DE1E30AA9}">
      <dgm:prSet/>
      <dgm:spPr/>
      <dgm:t>
        <a:bodyPr/>
        <a:lstStyle/>
        <a:p>
          <a:endParaRPr lang="de-DE"/>
        </a:p>
      </dgm:t>
    </dgm:pt>
    <dgm:pt modelId="{6A6BF2DC-D797-49B1-943A-124B02523607}" type="asst">
      <dgm:prSet phldrT="[Text]"/>
      <dgm:spPr/>
      <dgm:t>
        <a:bodyPr/>
        <a:lstStyle/>
        <a:p>
          <a:r>
            <a:rPr lang="de-DE" dirty="0"/>
            <a:t>Email</a:t>
          </a:r>
        </a:p>
      </dgm:t>
    </dgm:pt>
    <dgm:pt modelId="{263ABA36-D7D0-44BF-B76B-EFEB9BAE664C}" type="parTrans" cxnId="{2B0B105A-5A09-4358-897F-465CD4B23273}">
      <dgm:prSet/>
      <dgm:spPr/>
      <dgm:t>
        <a:bodyPr/>
        <a:lstStyle/>
        <a:p>
          <a:endParaRPr lang="de-DE"/>
        </a:p>
      </dgm:t>
    </dgm:pt>
    <dgm:pt modelId="{D69CCC71-E0B0-4AB5-B566-35736FDCB001}" type="sibTrans" cxnId="{2B0B105A-5A09-4358-897F-465CD4B23273}">
      <dgm:prSet/>
      <dgm:spPr/>
      <dgm:t>
        <a:bodyPr/>
        <a:lstStyle/>
        <a:p>
          <a:endParaRPr lang="de-DE"/>
        </a:p>
      </dgm:t>
    </dgm:pt>
    <dgm:pt modelId="{9800FDBB-B963-44A1-A897-24DFC4B040BC}">
      <dgm:prSet phldrT="[Text]"/>
      <dgm:spPr/>
      <dgm:t>
        <a:bodyPr/>
        <a:lstStyle/>
        <a:p>
          <a:r>
            <a:rPr lang="de-DE" dirty="0"/>
            <a:t>Kontakte</a:t>
          </a:r>
        </a:p>
      </dgm:t>
    </dgm:pt>
    <dgm:pt modelId="{7259CCFC-4E2A-43F0-8E7E-7E3E6CA28828}" type="parTrans" cxnId="{45BE0F9B-1760-4535-8E32-646EC6BD0231}">
      <dgm:prSet/>
      <dgm:spPr/>
      <dgm:t>
        <a:bodyPr/>
        <a:lstStyle/>
        <a:p>
          <a:endParaRPr lang="de-DE"/>
        </a:p>
      </dgm:t>
    </dgm:pt>
    <dgm:pt modelId="{0D5BA008-E5B5-4E34-8A4F-0804D7DF262F}" type="sibTrans" cxnId="{45BE0F9B-1760-4535-8E32-646EC6BD0231}">
      <dgm:prSet/>
      <dgm:spPr/>
      <dgm:t>
        <a:bodyPr/>
        <a:lstStyle/>
        <a:p>
          <a:endParaRPr lang="de-DE"/>
        </a:p>
      </dgm:t>
    </dgm:pt>
    <dgm:pt modelId="{82A10B6C-1F1D-4149-AB5F-E7FD1690805A}">
      <dgm:prSet phldrT="[Text]"/>
      <dgm:spPr/>
      <dgm:t>
        <a:bodyPr/>
        <a:lstStyle/>
        <a:p>
          <a:r>
            <a:rPr lang="de-DE" dirty="0"/>
            <a:t>Nachrichten/Private Informationen</a:t>
          </a:r>
        </a:p>
      </dgm:t>
    </dgm:pt>
    <dgm:pt modelId="{067D97CA-C80C-4B0B-988E-6FDAADA46A4A}" type="parTrans" cxnId="{E48EF2B1-DD1A-4563-95E3-565D10FE4CD2}">
      <dgm:prSet/>
      <dgm:spPr/>
      <dgm:t>
        <a:bodyPr/>
        <a:lstStyle/>
        <a:p>
          <a:endParaRPr lang="de-DE"/>
        </a:p>
      </dgm:t>
    </dgm:pt>
    <dgm:pt modelId="{FFEF03BA-653D-46B6-8681-2B42EA1A8A0B}" type="sibTrans" cxnId="{E48EF2B1-DD1A-4563-95E3-565D10FE4CD2}">
      <dgm:prSet/>
      <dgm:spPr/>
      <dgm:t>
        <a:bodyPr/>
        <a:lstStyle/>
        <a:p>
          <a:endParaRPr lang="de-DE"/>
        </a:p>
      </dgm:t>
    </dgm:pt>
    <dgm:pt modelId="{AAE8835A-E5B5-409C-8D55-8847D91DC261}">
      <dgm:prSet phldrT="[Text]"/>
      <dgm:spPr/>
      <dgm:t>
        <a:bodyPr/>
        <a:lstStyle/>
        <a:p>
          <a:r>
            <a:rPr lang="de-DE" dirty="0"/>
            <a:t>Fotos</a:t>
          </a:r>
        </a:p>
      </dgm:t>
    </dgm:pt>
    <dgm:pt modelId="{577F6B95-E900-4B77-A271-7CE9E5176E04}" type="parTrans" cxnId="{390BDC93-7DD3-4F2F-9620-A64F62C946EB}">
      <dgm:prSet/>
      <dgm:spPr/>
      <dgm:t>
        <a:bodyPr/>
        <a:lstStyle/>
        <a:p>
          <a:endParaRPr lang="de-DE"/>
        </a:p>
      </dgm:t>
    </dgm:pt>
    <dgm:pt modelId="{EFC542E8-4110-47CB-A1AD-0839AD61F568}" type="sibTrans" cxnId="{390BDC93-7DD3-4F2F-9620-A64F62C946EB}">
      <dgm:prSet/>
      <dgm:spPr/>
      <dgm:t>
        <a:bodyPr/>
        <a:lstStyle/>
        <a:p>
          <a:endParaRPr lang="de-DE"/>
        </a:p>
      </dgm:t>
    </dgm:pt>
    <dgm:pt modelId="{CEEAE76E-166E-45E1-A05C-EE869F671060}" type="asst">
      <dgm:prSet phldrT="[Text]"/>
      <dgm:spPr/>
      <dgm:t>
        <a:bodyPr/>
        <a:lstStyle/>
        <a:p>
          <a:r>
            <a:rPr lang="de-DE" dirty="0"/>
            <a:t>MESSANGER</a:t>
          </a:r>
        </a:p>
      </dgm:t>
    </dgm:pt>
    <dgm:pt modelId="{AC1C6354-67F9-401C-8B80-35EAA52922BC}" type="parTrans" cxnId="{6E871653-113F-4F00-A5BA-440D977909B3}">
      <dgm:prSet/>
      <dgm:spPr/>
      <dgm:t>
        <a:bodyPr/>
        <a:lstStyle/>
        <a:p>
          <a:endParaRPr lang="de-DE"/>
        </a:p>
      </dgm:t>
    </dgm:pt>
    <dgm:pt modelId="{C25A0DCE-0E9A-4E01-BF2D-6B4C8B11D8A6}" type="sibTrans" cxnId="{6E871653-113F-4F00-A5BA-440D977909B3}">
      <dgm:prSet/>
      <dgm:spPr/>
      <dgm:t>
        <a:bodyPr/>
        <a:lstStyle/>
        <a:p>
          <a:endParaRPr lang="de-DE"/>
        </a:p>
      </dgm:t>
    </dgm:pt>
    <dgm:pt modelId="{30025DE7-D6AE-4A94-B512-AEF72D178F59}">
      <dgm:prSet phldrT="[Text]"/>
      <dgm:spPr/>
      <dgm:t>
        <a:bodyPr/>
        <a:lstStyle/>
        <a:p>
          <a:r>
            <a:rPr lang="de-DE" dirty="0"/>
            <a:t>Email</a:t>
          </a:r>
        </a:p>
      </dgm:t>
    </dgm:pt>
    <dgm:pt modelId="{08D3CB74-5766-435B-8407-9E86DD404B51}" type="parTrans" cxnId="{3D9DA711-6F8D-4015-B7D0-7D5B16397DF0}">
      <dgm:prSet/>
      <dgm:spPr/>
      <dgm:t>
        <a:bodyPr/>
        <a:lstStyle/>
        <a:p>
          <a:endParaRPr lang="de-DE"/>
        </a:p>
      </dgm:t>
    </dgm:pt>
    <dgm:pt modelId="{FA9B89DE-D493-49AC-9097-0EF4B7409477}" type="sibTrans" cxnId="{3D9DA711-6F8D-4015-B7D0-7D5B16397DF0}">
      <dgm:prSet/>
      <dgm:spPr/>
      <dgm:t>
        <a:bodyPr/>
        <a:lstStyle/>
        <a:p>
          <a:endParaRPr lang="de-DE"/>
        </a:p>
      </dgm:t>
    </dgm:pt>
    <dgm:pt modelId="{926064F2-169D-4D1D-9F4C-8FE1F501E953}">
      <dgm:prSet phldrT="[Text]"/>
      <dgm:spPr/>
      <dgm:t>
        <a:bodyPr/>
        <a:lstStyle/>
        <a:p>
          <a:r>
            <a:rPr lang="de-DE" dirty="0"/>
            <a:t>Name</a:t>
          </a:r>
        </a:p>
      </dgm:t>
    </dgm:pt>
    <dgm:pt modelId="{E7F06220-1BC5-49B1-B8F5-C6345CAF8A05}" type="parTrans" cxnId="{B50455F8-4EF4-4788-91B8-4DC8F96D7370}">
      <dgm:prSet/>
      <dgm:spPr/>
      <dgm:t>
        <a:bodyPr/>
        <a:lstStyle/>
        <a:p>
          <a:endParaRPr lang="de-DE"/>
        </a:p>
      </dgm:t>
    </dgm:pt>
    <dgm:pt modelId="{45127FBC-87FD-4CFA-8472-71F057452FCD}" type="sibTrans" cxnId="{B50455F8-4EF4-4788-91B8-4DC8F96D7370}">
      <dgm:prSet/>
      <dgm:spPr/>
      <dgm:t>
        <a:bodyPr/>
        <a:lstStyle/>
        <a:p>
          <a:endParaRPr lang="de-DE"/>
        </a:p>
      </dgm:t>
    </dgm:pt>
    <dgm:pt modelId="{869268DE-DCFA-410C-9123-9130504C74F0}">
      <dgm:prSet phldrT="[Text]"/>
      <dgm:spPr/>
      <dgm:t>
        <a:bodyPr/>
        <a:lstStyle/>
        <a:p>
          <a:r>
            <a:rPr lang="de-DE" dirty="0"/>
            <a:t>Name</a:t>
          </a:r>
        </a:p>
      </dgm:t>
    </dgm:pt>
    <dgm:pt modelId="{CEC052F2-08A7-4D35-82E6-C3AFDC927C3E}" type="parTrans" cxnId="{4169AAED-CCE3-484F-966E-BB5E16856115}">
      <dgm:prSet/>
      <dgm:spPr/>
      <dgm:t>
        <a:bodyPr/>
        <a:lstStyle/>
        <a:p>
          <a:endParaRPr lang="de-DE"/>
        </a:p>
      </dgm:t>
    </dgm:pt>
    <dgm:pt modelId="{E5624ACA-A236-49BF-829E-D9781FB691B2}" type="sibTrans" cxnId="{4169AAED-CCE3-484F-966E-BB5E16856115}">
      <dgm:prSet/>
      <dgm:spPr/>
      <dgm:t>
        <a:bodyPr/>
        <a:lstStyle/>
        <a:p>
          <a:endParaRPr lang="de-DE"/>
        </a:p>
      </dgm:t>
    </dgm:pt>
    <dgm:pt modelId="{AD1DAD9F-EE98-481A-B031-B8AA1579B92A}">
      <dgm:prSet phldrT="[Text]"/>
      <dgm:spPr/>
      <dgm:t>
        <a:bodyPr/>
        <a:lstStyle/>
        <a:p>
          <a:r>
            <a:rPr lang="de-DE" dirty="0"/>
            <a:t>Adresse</a:t>
          </a:r>
        </a:p>
      </dgm:t>
    </dgm:pt>
    <dgm:pt modelId="{E9B55DCB-D40A-49EA-8C9C-30B772EB3FBE}" type="parTrans" cxnId="{0C64430B-F65A-498D-A1BA-980E35966F15}">
      <dgm:prSet/>
      <dgm:spPr/>
      <dgm:t>
        <a:bodyPr/>
        <a:lstStyle/>
        <a:p>
          <a:endParaRPr lang="de-DE"/>
        </a:p>
      </dgm:t>
    </dgm:pt>
    <dgm:pt modelId="{39818472-288A-4483-B4E0-E9D6356A9DFE}" type="sibTrans" cxnId="{0C64430B-F65A-498D-A1BA-980E35966F15}">
      <dgm:prSet/>
      <dgm:spPr/>
      <dgm:t>
        <a:bodyPr/>
        <a:lstStyle/>
        <a:p>
          <a:endParaRPr lang="de-DE"/>
        </a:p>
      </dgm:t>
    </dgm:pt>
    <dgm:pt modelId="{1776EF63-7A76-4392-86A2-DDEFC50B940A}">
      <dgm:prSet phldrT="[Text]"/>
      <dgm:spPr/>
      <dgm:t>
        <a:bodyPr/>
        <a:lstStyle/>
        <a:p>
          <a:r>
            <a:rPr lang="de-DE" dirty="0"/>
            <a:t>Email</a:t>
          </a:r>
        </a:p>
      </dgm:t>
    </dgm:pt>
    <dgm:pt modelId="{319A65BE-E9B4-46B7-BEF0-37DF4B85137B}" type="parTrans" cxnId="{E16D2CE0-DA62-4976-B125-3B3B3C817593}">
      <dgm:prSet/>
      <dgm:spPr/>
      <dgm:t>
        <a:bodyPr/>
        <a:lstStyle/>
        <a:p>
          <a:endParaRPr lang="de-DE"/>
        </a:p>
      </dgm:t>
    </dgm:pt>
    <dgm:pt modelId="{96FCA0C0-B54C-4AEA-B67C-BE05299EFA9D}" type="sibTrans" cxnId="{E16D2CE0-DA62-4976-B125-3B3B3C817593}">
      <dgm:prSet/>
      <dgm:spPr/>
      <dgm:t>
        <a:bodyPr/>
        <a:lstStyle/>
        <a:p>
          <a:endParaRPr lang="de-DE"/>
        </a:p>
      </dgm:t>
    </dgm:pt>
    <dgm:pt modelId="{68409A80-DA49-44E5-B7C4-B78776F78F54}" type="pres">
      <dgm:prSet presAssocID="{41DA3FFE-092A-43BD-8FB6-C16A841B9AC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F8063E6-448B-44EE-9B5D-52E94ED23E3D}" type="pres">
      <dgm:prSet presAssocID="{FCB6AA65-1B27-44E0-85A4-30168FBC007B}" presName="hierRoot1" presStyleCnt="0">
        <dgm:presLayoutVars>
          <dgm:hierBranch val="init"/>
        </dgm:presLayoutVars>
      </dgm:prSet>
      <dgm:spPr/>
    </dgm:pt>
    <dgm:pt modelId="{8AA77995-B1AF-4AF9-8879-FD38DB191A6A}" type="pres">
      <dgm:prSet presAssocID="{FCB6AA65-1B27-44E0-85A4-30168FBC007B}" presName="rootComposite1" presStyleCnt="0"/>
      <dgm:spPr/>
    </dgm:pt>
    <dgm:pt modelId="{68A9E6E1-49A6-444A-8B71-AF95EDED9241}" type="pres">
      <dgm:prSet presAssocID="{FCB6AA65-1B27-44E0-85A4-30168FBC007B}" presName="rootText1" presStyleLbl="node0" presStyleIdx="0" presStyleCnt="1" custLinFactX="-78238" custLinFactNeighborX="-100000" custLinFactNeighborY="50980">
        <dgm:presLayoutVars>
          <dgm:chPref val="3"/>
        </dgm:presLayoutVars>
      </dgm:prSet>
      <dgm:spPr/>
    </dgm:pt>
    <dgm:pt modelId="{971E4537-2D70-4D33-BD8A-A0B97CCEBA98}" type="pres">
      <dgm:prSet presAssocID="{FCB6AA65-1B27-44E0-85A4-30168FBC007B}" presName="rootConnector1" presStyleLbl="node1" presStyleIdx="0" presStyleCnt="0"/>
      <dgm:spPr/>
    </dgm:pt>
    <dgm:pt modelId="{51FE4A9A-707F-4DFB-BE58-86EC55CF7ADC}" type="pres">
      <dgm:prSet presAssocID="{FCB6AA65-1B27-44E0-85A4-30168FBC007B}" presName="hierChild2" presStyleCnt="0"/>
      <dgm:spPr/>
    </dgm:pt>
    <dgm:pt modelId="{8AFB430D-1D0F-4792-B4C1-F404E3A3E30E}" type="pres">
      <dgm:prSet presAssocID="{F05CAE88-EC8B-4E2A-A41D-89E2763053E6}" presName="Name37" presStyleLbl="parChTrans1D2" presStyleIdx="0" presStyleCnt="4"/>
      <dgm:spPr/>
    </dgm:pt>
    <dgm:pt modelId="{5B1FC908-9B42-4C8E-ABD8-C4EC0701B6B9}" type="pres">
      <dgm:prSet presAssocID="{857196EB-1E8C-405D-9D37-82C8283E42B5}" presName="hierRoot2" presStyleCnt="0">
        <dgm:presLayoutVars>
          <dgm:hierBranch val="init"/>
        </dgm:presLayoutVars>
      </dgm:prSet>
      <dgm:spPr/>
    </dgm:pt>
    <dgm:pt modelId="{A1B57BCD-CBB9-4CF7-8EC9-01AC72EE8CDC}" type="pres">
      <dgm:prSet presAssocID="{857196EB-1E8C-405D-9D37-82C8283E42B5}" presName="rootComposite" presStyleCnt="0"/>
      <dgm:spPr/>
    </dgm:pt>
    <dgm:pt modelId="{34FB6C08-31CD-4030-A713-3B06FADA0048}" type="pres">
      <dgm:prSet presAssocID="{857196EB-1E8C-405D-9D37-82C8283E42B5}" presName="rootText" presStyleLbl="node2" presStyleIdx="0" presStyleCnt="2" custLinFactY="-200000" custLinFactNeighborX="-34263" custLinFactNeighborY="-296643">
        <dgm:presLayoutVars>
          <dgm:chPref val="3"/>
        </dgm:presLayoutVars>
      </dgm:prSet>
      <dgm:spPr/>
    </dgm:pt>
    <dgm:pt modelId="{BA1895CB-6443-4B94-8987-F60EF2E7106E}" type="pres">
      <dgm:prSet presAssocID="{857196EB-1E8C-405D-9D37-82C8283E42B5}" presName="rootConnector" presStyleLbl="node2" presStyleIdx="0" presStyleCnt="2"/>
      <dgm:spPr/>
    </dgm:pt>
    <dgm:pt modelId="{7AEE0678-8B87-4649-B8DD-1008130CC410}" type="pres">
      <dgm:prSet presAssocID="{857196EB-1E8C-405D-9D37-82C8283E42B5}" presName="hierChild4" presStyleCnt="0"/>
      <dgm:spPr/>
    </dgm:pt>
    <dgm:pt modelId="{8424ECBF-B34E-4788-AE2F-07AD206FE904}" type="pres">
      <dgm:prSet presAssocID="{08D3CB74-5766-435B-8407-9E86DD404B51}" presName="Name37" presStyleLbl="parChTrans1D3" presStyleIdx="0" presStyleCnt="8"/>
      <dgm:spPr/>
    </dgm:pt>
    <dgm:pt modelId="{D23D6203-4276-46C7-B058-ED77206ADC38}" type="pres">
      <dgm:prSet presAssocID="{30025DE7-D6AE-4A94-B512-AEF72D178F59}" presName="hierRoot2" presStyleCnt="0">
        <dgm:presLayoutVars>
          <dgm:hierBranch val="init"/>
        </dgm:presLayoutVars>
      </dgm:prSet>
      <dgm:spPr/>
    </dgm:pt>
    <dgm:pt modelId="{1A3BE902-6E41-455F-944A-5509DEF4FEAD}" type="pres">
      <dgm:prSet presAssocID="{30025DE7-D6AE-4A94-B512-AEF72D178F59}" presName="rootComposite" presStyleCnt="0"/>
      <dgm:spPr/>
    </dgm:pt>
    <dgm:pt modelId="{38769135-88B9-4EA7-8358-2E626E863E66}" type="pres">
      <dgm:prSet presAssocID="{30025DE7-D6AE-4A94-B512-AEF72D178F59}" presName="rootText" presStyleLbl="node3" presStyleIdx="0" presStyleCnt="6" custLinFactY="-200000" custLinFactNeighborX="-29122" custLinFactNeighborY="-249921">
        <dgm:presLayoutVars>
          <dgm:chPref val="3"/>
        </dgm:presLayoutVars>
      </dgm:prSet>
      <dgm:spPr/>
    </dgm:pt>
    <dgm:pt modelId="{570F2440-A411-4905-862C-99F2DACAC2B8}" type="pres">
      <dgm:prSet presAssocID="{30025DE7-D6AE-4A94-B512-AEF72D178F59}" presName="rootConnector" presStyleLbl="node3" presStyleIdx="0" presStyleCnt="6"/>
      <dgm:spPr/>
    </dgm:pt>
    <dgm:pt modelId="{2CE3FA01-1CB9-40EC-B240-F39317B49C93}" type="pres">
      <dgm:prSet presAssocID="{30025DE7-D6AE-4A94-B512-AEF72D178F59}" presName="hierChild4" presStyleCnt="0"/>
      <dgm:spPr/>
    </dgm:pt>
    <dgm:pt modelId="{9D4E999D-244A-48B1-8F0E-17E251B49E94}" type="pres">
      <dgm:prSet presAssocID="{30025DE7-D6AE-4A94-B512-AEF72D178F59}" presName="hierChild5" presStyleCnt="0"/>
      <dgm:spPr/>
    </dgm:pt>
    <dgm:pt modelId="{6DD0AFBE-0DD2-4C32-99A9-E393192761F9}" type="pres">
      <dgm:prSet presAssocID="{E7F06220-1BC5-49B1-B8F5-C6345CAF8A05}" presName="Name37" presStyleLbl="parChTrans1D3" presStyleIdx="1" presStyleCnt="8"/>
      <dgm:spPr/>
    </dgm:pt>
    <dgm:pt modelId="{A12AC86D-0071-477F-8F9E-1A948224412A}" type="pres">
      <dgm:prSet presAssocID="{926064F2-169D-4D1D-9F4C-8FE1F501E953}" presName="hierRoot2" presStyleCnt="0">
        <dgm:presLayoutVars>
          <dgm:hierBranch val="init"/>
        </dgm:presLayoutVars>
      </dgm:prSet>
      <dgm:spPr/>
    </dgm:pt>
    <dgm:pt modelId="{5D3E0846-79BF-444C-932C-6939FEFADE4F}" type="pres">
      <dgm:prSet presAssocID="{926064F2-169D-4D1D-9F4C-8FE1F501E953}" presName="rootComposite" presStyleCnt="0"/>
      <dgm:spPr/>
    </dgm:pt>
    <dgm:pt modelId="{50D99042-5487-4FE5-8A16-68A8CF6AC374}" type="pres">
      <dgm:prSet presAssocID="{926064F2-169D-4D1D-9F4C-8FE1F501E953}" presName="rootText" presStyleLbl="node3" presStyleIdx="1" presStyleCnt="6" custLinFactY="-200000" custLinFactNeighborX="-29122" custLinFactNeighborY="-249921">
        <dgm:presLayoutVars>
          <dgm:chPref val="3"/>
        </dgm:presLayoutVars>
      </dgm:prSet>
      <dgm:spPr/>
    </dgm:pt>
    <dgm:pt modelId="{4B900F4E-4F77-415A-867E-5C818F315672}" type="pres">
      <dgm:prSet presAssocID="{926064F2-169D-4D1D-9F4C-8FE1F501E953}" presName="rootConnector" presStyleLbl="node3" presStyleIdx="1" presStyleCnt="6"/>
      <dgm:spPr/>
    </dgm:pt>
    <dgm:pt modelId="{E47B9F23-9479-4025-A90E-50E8EF373CC5}" type="pres">
      <dgm:prSet presAssocID="{926064F2-169D-4D1D-9F4C-8FE1F501E953}" presName="hierChild4" presStyleCnt="0"/>
      <dgm:spPr/>
    </dgm:pt>
    <dgm:pt modelId="{44E2A603-356F-45EB-9A71-2EDAE0AF8251}" type="pres">
      <dgm:prSet presAssocID="{926064F2-169D-4D1D-9F4C-8FE1F501E953}" presName="hierChild5" presStyleCnt="0"/>
      <dgm:spPr/>
    </dgm:pt>
    <dgm:pt modelId="{93756800-9496-47E2-8286-F984664E8035}" type="pres">
      <dgm:prSet presAssocID="{857196EB-1E8C-405D-9D37-82C8283E42B5}" presName="hierChild5" presStyleCnt="0"/>
      <dgm:spPr/>
    </dgm:pt>
    <dgm:pt modelId="{680BAA8E-7DE3-4326-B079-E68A86D20267}" type="pres">
      <dgm:prSet presAssocID="{E2BAE5B7-8CC5-4F54-9E80-9AD5C29FBE65}" presName="Name37" presStyleLbl="parChTrans1D2" presStyleIdx="1" presStyleCnt="4"/>
      <dgm:spPr/>
    </dgm:pt>
    <dgm:pt modelId="{EBC40783-2B26-4E18-98B0-708A88DE3EAA}" type="pres">
      <dgm:prSet presAssocID="{2D8ACA1C-C5A1-4B50-9526-3026AD119CDA}" presName="hierRoot2" presStyleCnt="0">
        <dgm:presLayoutVars>
          <dgm:hierBranch val="init"/>
        </dgm:presLayoutVars>
      </dgm:prSet>
      <dgm:spPr/>
    </dgm:pt>
    <dgm:pt modelId="{CC54D130-A9A7-41E6-90A3-ACCFB1996BBA}" type="pres">
      <dgm:prSet presAssocID="{2D8ACA1C-C5A1-4B50-9526-3026AD119CDA}" presName="rootComposite" presStyleCnt="0"/>
      <dgm:spPr/>
    </dgm:pt>
    <dgm:pt modelId="{9D81A9EF-4DCF-4045-9F6E-B15E24FB08EA}" type="pres">
      <dgm:prSet presAssocID="{2D8ACA1C-C5A1-4B50-9526-3026AD119CDA}" presName="rootText" presStyleLbl="node2" presStyleIdx="1" presStyleCnt="2" custLinFactY="-300000" custLinFactNeighborX="2596" custLinFactNeighborY="-316045">
        <dgm:presLayoutVars>
          <dgm:chPref val="3"/>
        </dgm:presLayoutVars>
      </dgm:prSet>
      <dgm:spPr/>
    </dgm:pt>
    <dgm:pt modelId="{CA751CE5-4698-4191-B65D-1FACA8041A4D}" type="pres">
      <dgm:prSet presAssocID="{2D8ACA1C-C5A1-4B50-9526-3026AD119CDA}" presName="rootConnector" presStyleLbl="node2" presStyleIdx="1" presStyleCnt="2"/>
      <dgm:spPr/>
    </dgm:pt>
    <dgm:pt modelId="{C777DD7C-E35A-4C90-B64E-81312A90A88A}" type="pres">
      <dgm:prSet presAssocID="{2D8ACA1C-C5A1-4B50-9526-3026AD119CDA}" presName="hierChild4" presStyleCnt="0"/>
      <dgm:spPr/>
    </dgm:pt>
    <dgm:pt modelId="{39F187DA-F894-464C-A600-8A3FCCEC9C00}" type="pres">
      <dgm:prSet presAssocID="{CEC052F2-08A7-4D35-82E6-C3AFDC927C3E}" presName="Name37" presStyleLbl="parChTrans1D3" presStyleIdx="2" presStyleCnt="8"/>
      <dgm:spPr/>
    </dgm:pt>
    <dgm:pt modelId="{AE171023-47B0-4167-B3C1-6474BE386F51}" type="pres">
      <dgm:prSet presAssocID="{869268DE-DCFA-410C-9123-9130504C74F0}" presName="hierRoot2" presStyleCnt="0">
        <dgm:presLayoutVars>
          <dgm:hierBranch val="init"/>
        </dgm:presLayoutVars>
      </dgm:prSet>
      <dgm:spPr/>
    </dgm:pt>
    <dgm:pt modelId="{3A5A6B29-307D-4215-9AE2-BF5824BCB0BF}" type="pres">
      <dgm:prSet presAssocID="{869268DE-DCFA-410C-9123-9130504C74F0}" presName="rootComposite" presStyleCnt="0"/>
      <dgm:spPr/>
    </dgm:pt>
    <dgm:pt modelId="{FBB3A9C6-7C1E-4A3B-ACBD-284E59955F43}" type="pres">
      <dgm:prSet presAssocID="{869268DE-DCFA-410C-9123-9130504C74F0}" presName="rootText" presStyleLbl="node3" presStyleIdx="2" presStyleCnt="6" custLinFactY="-293549" custLinFactNeighborX="12978" custLinFactNeighborY="-300000">
        <dgm:presLayoutVars>
          <dgm:chPref val="3"/>
        </dgm:presLayoutVars>
      </dgm:prSet>
      <dgm:spPr/>
    </dgm:pt>
    <dgm:pt modelId="{264BFC42-C770-4D2C-85EB-B6B730B04231}" type="pres">
      <dgm:prSet presAssocID="{869268DE-DCFA-410C-9123-9130504C74F0}" presName="rootConnector" presStyleLbl="node3" presStyleIdx="2" presStyleCnt="6"/>
      <dgm:spPr/>
    </dgm:pt>
    <dgm:pt modelId="{66D294CE-20D9-49FF-82CB-5E224D2D4531}" type="pres">
      <dgm:prSet presAssocID="{869268DE-DCFA-410C-9123-9130504C74F0}" presName="hierChild4" presStyleCnt="0"/>
      <dgm:spPr/>
    </dgm:pt>
    <dgm:pt modelId="{483E5187-2A72-4449-81DE-DC750CBBA033}" type="pres">
      <dgm:prSet presAssocID="{869268DE-DCFA-410C-9123-9130504C74F0}" presName="hierChild5" presStyleCnt="0"/>
      <dgm:spPr/>
    </dgm:pt>
    <dgm:pt modelId="{85AA0D95-E23B-4C72-912D-4FEE543EE134}" type="pres">
      <dgm:prSet presAssocID="{E9B55DCB-D40A-49EA-8C9C-30B772EB3FBE}" presName="Name37" presStyleLbl="parChTrans1D3" presStyleIdx="3" presStyleCnt="8"/>
      <dgm:spPr/>
    </dgm:pt>
    <dgm:pt modelId="{7EF45767-170D-4A57-9467-B87EBE45E613}" type="pres">
      <dgm:prSet presAssocID="{AD1DAD9F-EE98-481A-B031-B8AA1579B92A}" presName="hierRoot2" presStyleCnt="0">
        <dgm:presLayoutVars>
          <dgm:hierBranch val="init"/>
        </dgm:presLayoutVars>
      </dgm:prSet>
      <dgm:spPr/>
    </dgm:pt>
    <dgm:pt modelId="{6AF1374F-BF60-44DB-BFAC-E236316568F1}" type="pres">
      <dgm:prSet presAssocID="{AD1DAD9F-EE98-481A-B031-B8AA1579B92A}" presName="rootComposite" presStyleCnt="0"/>
      <dgm:spPr/>
    </dgm:pt>
    <dgm:pt modelId="{AAE7B68D-2FB3-431B-8EB9-F2D1646F8E35}" type="pres">
      <dgm:prSet presAssocID="{AD1DAD9F-EE98-481A-B031-B8AA1579B92A}" presName="rootText" presStyleLbl="node3" presStyleIdx="3" presStyleCnt="6" custLinFactY="-293549" custLinFactNeighborX="12978" custLinFactNeighborY="-300000">
        <dgm:presLayoutVars>
          <dgm:chPref val="3"/>
        </dgm:presLayoutVars>
      </dgm:prSet>
      <dgm:spPr/>
    </dgm:pt>
    <dgm:pt modelId="{2D07C4EE-9A6C-45B3-AAEE-85F638A423A8}" type="pres">
      <dgm:prSet presAssocID="{AD1DAD9F-EE98-481A-B031-B8AA1579B92A}" presName="rootConnector" presStyleLbl="node3" presStyleIdx="3" presStyleCnt="6"/>
      <dgm:spPr/>
    </dgm:pt>
    <dgm:pt modelId="{895B8A44-9C79-4D53-A601-3BCE3EBA65B7}" type="pres">
      <dgm:prSet presAssocID="{AD1DAD9F-EE98-481A-B031-B8AA1579B92A}" presName="hierChild4" presStyleCnt="0"/>
      <dgm:spPr/>
    </dgm:pt>
    <dgm:pt modelId="{6E2642B8-16E1-413F-8674-3BCDDCD4207D}" type="pres">
      <dgm:prSet presAssocID="{AD1DAD9F-EE98-481A-B031-B8AA1579B92A}" presName="hierChild5" presStyleCnt="0"/>
      <dgm:spPr/>
    </dgm:pt>
    <dgm:pt modelId="{E29B5142-A086-4D2E-BDA1-06582DBAECBC}" type="pres">
      <dgm:prSet presAssocID="{319A65BE-E9B4-46B7-BEF0-37DF4B85137B}" presName="Name37" presStyleLbl="parChTrans1D3" presStyleIdx="4" presStyleCnt="8"/>
      <dgm:spPr/>
    </dgm:pt>
    <dgm:pt modelId="{E2FB44CA-0DF5-447F-B645-33DE9E2FE959}" type="pres">
      <dgm:prSet presAssocID="{1776EF63-7A76-4392-86A2-DDEFC50B940A}" presName="hierRoot2" presStyleCnt="0">
        <dgm:presLayoutVars>
          <dgm:hierBranch val="init"/>
        </dgm:presLayoutVars>
      </dgm:prSet>
      <dgm:spPr/>
    </dgm:pt>
    <dgm:pt modelId="{D36C6F92-1F0E-42B5-82A0-85AC758868EE}" type="pres">
      <dgm:prSet presAssocID="{1776EF63-7A76-4392-86A2-DDEFC50B940A}" presName="rootComposite" presStyleCnt="0"/>
      <dgm:spPr/>
    </dgm:pt>
    <dgm:pt modelId="{E32FE983-DAD7-4679-8C8B-EE15D00B6B0B}" type="pres">
      <dgm:prSet presAssocID="{1776EF63-7A76-4392-86A2-DDEFC50B940A}" presName="rootText" presStyleLbl="node3" presStyleIdx="4" presStyleCnt="6" custLinFactY="-293549" custLinFactNeighborX="12978" custLinFactNeighborY="-300000">
        <dgm:presLayoutVars>
          <dgm:chPref val="3"/>
        </dgm:presLayoutVars>
      </dgm:prSet>
      <dgm:spPr/>
    </dgm:pt>
    <dgm:pt modelId="{FBAF0C7A-742A-4B93-B734-D9AF5C48459F}" type="pres">
      <dgm:prSet presAssocID="{1776EF63-7A76-4392-86A2-DDEFC50B940A}" presName="rootConnector" presStyleLbl="node3" presStyleIdx="4" presStyleCnt="6"/>
      <dgm:spPr/>
    </dgm:pt>
    <dgm:pt modelId="{4CF739B9-AEE1-496F-A39B-BFC45CFC6A87}" type="pres">
      <dgm:prSet presAssocID="{1776EF63-7A76-4392-86A2-DDEFC50B940A}" presName="hierChild4" presStyleCnt="0"/>
      <dgm:spPr/>
    </dgm:pt>
    <dgm:pt modelId="{B319A729-5FAE-4107-BF4C-A90684A4528A}" type="pres">
      <dgm:prSet presAssocID="{1776EF63-7A76-4392-86A2-DDEFC50B940A}" presName="hierChild5" presStyleCnt="0"/>
      <dgm:spPr/>
    </dgm:pt>
    <dgm:pt modelId="{00BB1981-55D6-4787-AA75-DE7A45D81911}" type="pres">
      <dgm:prSet presAssocID="{2D8ACA1C-C5A1-4B50-9526-3026AD119CDA}" presName="hierChild5" presStyleCnt="0"/>
      <dgm:spPr/>
    </dgm:pt>
    <dgm:pt modelId="{FC6AA903-C016-442C-8DCC-72B1D0ADE24E}" type="pres">
      <dgm:prSet presAssocID="{FCB6AA65-1B27-44E0-85A4-30168FBC007B}" presName="hierChild3" presStyleCnt="0"/>
      <dgm:spPr/>
    </dgm:pt>
    <dgm:pt modelId="{21F5ED8C-92FE-4D0E-830C-B3F4008981A2}" type="pres">
      <dgm:prSet presAssocID="{92DDB02D-4979-4E2E-A97C-6C27E719D8D5}" presName="Name111" presStyleLbl="parChTrans1D2" presStyleIdx="2" presStyleCnt="4"/>
      <dgm:spPr/>
    </dgm:pt>
    <dgm:pt modelId="{5B80FD31-EC67-4AB8-84A9-77A4D5E94686}" type="pres">
      <dgm:prSet presAssocID="{0BCAA882-ACFA-46A7-BA8A-F0767C5312DF}" presName="hierRoot3" presStyleCnt="0">
        <dgm:presLayoutVars>
          <dgm:hierBranch val="init"/>
        </dgm:presLayoutVars>
      </dgm:prSet>
      <dgm:spPr/>
    </dgm:pt>
    <dgm:pt modelId="{0EBDA12D-22C8-4016-9DAD-223D333D7B91}" type="pres">
      <dgm:prSet presAssocID="{0BCAA882-ACFA-46A7-BA8A-F0767C5312DF}" presName="rootComposite3" presStyleCnt="0"/>
      <dgm:spPr/>
    </dgm:pt>
    <dgm:pt modelId="{1215124E-B24F-44F2-9D3E-E92A8DAF6D9E}" type="pres">
      <dgm:prSet presAssocID="{0BCAA882-ACFA-46A7-BA8A-F0767C5312DF}" presName="rootText3" presStyleLbl="asst1" presStyleIdx="0" presStyleCnt="12" custLinFactX="-73912" custLinFactNeighborX="-100000" custLinFactNeighborY="-13844">
        <dgm:presLayoutVars>
          <dgm:chPref val="3"/>
        </dgm:presLayoutVars>
      </dgm:prSet>
      <dgm:spPr/>
    </dgm:pt>
    <dgm:pt modelId="{9EEE8FA3-619F-4BC2-9C3B-D1A10281FD6B}" type="pres">
      <dgm:prSet presAssocID="{0BCAA882-ACFA-46A7-BA8A-F0767C5312DF}" presName="rootConnector3" presStyleLbl="asst1" presStyleIdx="0" presStyleCnt="12"/>
      <dgm:spPr/>
    </dgm:pt>
    <dgm:pt modelId="{73E4F870-AA1B-4CF5-A3BC-35047CFDF187}" type="pres">
      <dgm:prSet presAssocID="{0BCAA882-ACFA-46A7-BA8A-F0767C5312DF}" presName="hierChild6" presStyleCnt="0"/>
      <dgm:spPr/>
    </dgm:pt>
    <dgm:pt modelId="{4112B121-23DD-4734-A8F8-1F4132753916}" type="pres">
      <dgm:prSet presAssocID="{0BCAA882-ACFA-46A7-BA8A-F0767C5312DF}" presName="hierChild7" presStyleCnt="0"/>
      <dgm:spPr/>
    </dgm:pt>
    <dgm:pt modelId="{C0680C39-D6F0-418F-9658-3AD73CAD6DF7}" type="pres">
      <dgm:prSet presAssocID="{EA8E7758-083C-4F62-A4FB-B43D7BA1FD26}" presName="Name111" presStyleLbl="parChTrans1D3" presStyleIdx="5" presStyleCnt="8"/>
      <dgm:spPr/>
    </dgm:pt>
    <dgm:pt modelId="{8BE317B4-C497-4369-957A-E11DF45FB18C}" type="pres">
      <dgm:prSet presAssocID="{19584C58-8C5A-41CA-B22E-4DB2BC1CEBA8}" presName="hierRoot3" presStyleCnt="0">
        <dgm:presLayoutVars>
          <dgm:hierBranch val="init"/>
        </dgm:presLayoutVars>
      </dgm:prSet>
      <dgm:spPr/>
    </dgm:pt>
    <dgm:pt modelId="{D3C8DDB1-19B5-45E9-B49F-28AF8E88152B}" type="pres">
      <dgm:prSet presAssocID="{19584C58-8C5A-41CA-B22E-4DB2BC1CEBA8}" presName="rootComposite3" presStyleCnt="0"/>
      <dgm:spPr/>
    </dgm:pt>
    <dgm:pt modelId="{140E8DE2-FAA8-43CA-AA46-BBEF4417105D}" type="pres">
      <dgm:prSet presAssocID="{19584C58-8C5A-41CA-B22E-4DB2BC1CEBA8}" presName="rootText3" presStyleLbl="asst1" presStyleIdx="1" presStyleCnt="12" custLinFactX="-92082" custLinFactNeighborX="-100000" custLinFactNeighborY="19035">
        <dgm:presLayoutVars>
          <dgm:chPref val="3"/>
        </dgm:presLayoutVars>
      </dgm:prSet>
      <dgm:spPr/>
    </dgm:pt>
    <dgm:pt modelId="{7FE8A2D9-EABF-4BB2-9D32-CAD0A86DD29A}" type="pres">
      <dgm:prSet presAssocID="{19584C58-8C5A-41CA-B22E-4DB2BC1CEBA8}" presName="rootConnector3" presStyleLbl="asst1" presStyleIdx="1" presStyleCnt="12"/>
      <dgm:spPr/>
    </dgm:pt>
    <dgm:pt modelId="{F9E65C7F-6F00-4956-A17F-DA338E71DBE4}" type="pres">
      <dgm:prSet presAssocID="{19584C58-8C5A-41CA-B22E-4DB2BC1CEBA8}" presName="hierChild6" presStyleCnt="0"/>
      <dgm:spPr/>
    </dgm:pt>
    <dgm:pt modelId="{D054CA8D-E355-4EC9-93A3-58FB88A4DFB5}" type="pres">
      <dgm:prSet presAssocID="{19584C58-8C5A-41CA-B22E-4DB2BC1CEBA8}" presName="hierChild7" presStyleCnt="0"/>
      <dgm:spPr/>
    </dgm:pt>
    <dgm:pt modelId="{A17F2487-C2C6-4470-9D5B-C3D17AA35D97}" type="pres">
      <dgm:prSet presAssocID="{D51405F3-BA91-4C1C-9D10-E1FF57FF42D1}" presName="Name111" presStyleLbl="parChTrans1D4" presStyleIdx="0" presStyleCnt="11"/>
      <dgm:spPr/>
    </dgm:pt>
    <dgm:pt modelId="{3124615D-9E81-42D8-B8FD-C3E6BD30F6EA}" type="pres">
      <dgm:prSet presAssocID="{55BE9D3D-C943-46DF-BF25-3C7C3628D4B5}" presName="hierRoot3" presStyleCnt="0">
        <dgm:presLayoutVars>
          <dgm:hierBranch val="init"/>
        </dgm:presLayoutVars>
      </dgm:prSet>
      <dgm:spPr/>
    </dgm:pt>
    <dgm:pt modelId="{8A92AE6A-8630-4F05-A9F2-01F4FAF7C3AB}" type="pres">
      <dgm:prSet presAssocID="{55BE9D3D-C943-46DF-BF25-3C7C3628D4B5}" presName="rootComposite3" presStyleCnt="0"/>
      <dgm:spPr/>
    </dgm:pt>
    <dgm:pt modelId="{BE8AE822-D21E-456B-B410-7F41D14459FC}" type="pres">
      <dgm:prSet presAssocID="{55BE9D3D-C943-46DF-BF25-3C7C3628D4B5}" presName="rootText3" presStyleLbl="asst1" presStyleIdx="2" presStyleCnt="12" custLinFactX="-92947" custLinFactNeighborX="-100000" custLinFactNeighborY="19035">
        <dgm:presLayoutVars>
          <dgm:chPref val="3"/>
        </dgm:presLayoutVars>
      </dgm:prSet>
      <dgm:spPr/>
    </dgm:pt>
    <dgm:pt modelId="{82F11B34-24D2-450A-9173-B9B7279A13E0}" type="pres">
      <dgm:prSet presAssocID="{55BE9D3D-C943-46DF-BF25-3C7C3628D4B5}" presName="rootConnector3" presStyleLbl="asst1" presStyleIdx="2" presStyleCnt="12"/>
      <dgm:spPr/>
    </dgm:pt>
    <dgm:pt modelId="{0544E929-722C-40CC-9CEC-0198E32300FA}" type="pres">
      <dgm:prSet presAssocID="{55BE9D3D-C943-46DF-BF25-3C7C3628D4B5}" presName="hierChild6" presStyleCnt="0"/>
      <dgm:spPr/>
    </dgm:pt>
    <dgm:pt modelId="{65E32DB4-C0AB-4872-B32E-A0AC0F1C17DA}" type="pres">
      <dgm:prSet presAssocID="{55BE9D3D-C943-46DF-BF25-3C7C3628D4B5}" presName="hierChild7" presStyleCnt="0"/>
      <dgm:spPr/>
    </dgm:pt>
    <dgm:pt modelId="{DDA21503-9941-46FC-9BFF-CFE041A39D86}" type="pres">
      <dgm:prSet presAssocID="{ABE9FA18-9E7C-47A7-A19A-427989FCA129}" presName="Name111" presStyleLbl="parChTrans1D4" presStyleIdx="1" presStyleCnt="11"/>
      <dgm:spPr/>
    </dgm:pt>
    <dgm:pt modelId="{6941C4F0-240B-4F55-A244-EECFAABD2B96}" type="pres">
      <dgm:prSet presAssocID="{4ED4034E-C497-4969-BEEE-ED731CBE41EB}" presName="hierRoot3" presStyleCnt="0">
        <dgm:presLayoutVars>
          <dgm:hierBranch val="init"/>
        </dgm:presLayoutVars>
      </dgm:prSet>
      <dgm:spPr/>
    </dgm:pt>
    <dgm:pt modelId="{AF29C3C7-ADBF-4BB7-B764-50E73D1B4D12}" type="pres">
      <dgm:prSet presAssocID="{4ED4034E-C497-4969-BEEE-ED731CBE41EB}" presName="rootComposite3" presStyleCnt="0"/>
      <dgm:spPr/>
    </dgm:pt>
    <dgm:pt modelId="{FA1A6876-11A4-450F-8D9E-E120DB4F8FCA}" type="pres">
      <dgm:prSet presAssocID="{4ED4034E-C497-4969-BEEE-ED731CBE41EB}" presName="rootText3" presStyleLbl="asst1" presStyleIdx="3" presStyleCnt="12" custLinFactX="-92947" custLinFactNeighborX="-100000" custLinFactNeighborY="19035">
        <dgm:presLayoutVars>
          <dgm:chPref val="3"/>
        </dgm:presLayoutVars>
      </dgm:prSet>
      <dgm:spPr/>
    </dgm:pt>
    <dgm:pt modelId="{A7CD583E-6228-4E28-9319-F19B0CC47171}" type="pres">
      <dgm:prSet presAssocID="{4ED4034E-C497-4969-BEEE-ED731CBE41EB}" presName="rootConnector3" presStyleLbl="asst1" presStyleIdx="3" presStyleCnt="12"/>
      <dgm:spPr/>
    </dgm:pt>
    <dgm:pt modelId="{E8CA5EA5-8CC5-45BB-A406-451CC74BAB8A}" type="pres">
      <dgm:prSet presAssocID="{4ED4034E-C497-4969-BEEE-ED731CBE41EB}" presName="hierChild6" presStyleCnt="0"/>
      <dgm:spPr/>
    </dgm:pt>
    <dgm:pt modelId="{1915AD3E-EC69-49C6-937F-AC9A85E19821}" type="pres">
      <dgm:prSet presAssocID="{4ED4034E-C497-4969-BEEE-ED731CBE41EB}" presName="hierChild7" presStyleCnt="0"/>
      <dgm:spPr/>
    </dgm:pt>
    <dgm:pt modelId="{87429F02-D9AC-44B3-9078-ADB6584A2243}" type="pres">
      <dgm:prSet presAssocID="{993534AB-C308-4C66-A740-E3A4E90E880D}" presName="Name111" presStyleLbl="parChTrans1D4" presStyleIdx="2" presStyleCnt="11"/>
      <dgm:spPr/>
    </dgm:pt>
    <dgm:pt modelId="{CDD8DE78-E2AF-4562-9C3B-1FDC53BAD0AA}" type="pres">
      <dgm:prSet presAssocID="{6F5EB292-145F-49E8-A273-9E29DF091C18}" presName="hierRoot3" presStyleCnt="0">
        <dgm:presLayoutVars>
          <dgm:hierBranch val="init"/>
        </dgm:presLayoutVars>
      </dgm:prSet>
      <dgm:spPr/>
    </dgm:pt>
    <dgm:pt modelId="{979F3445-CD17-4343-9365-67E29803B513}" type="pres">
      <dgm:prSet presAssocID="{6F5EB292-145F-49E8-A273-9E29DF091C18}" presName="rootComposite3" presStyleCnt="0"/>
      <dgm:spPr/>
    </dgm:pt>
    <dgm:pt modelId="{269168E6-BE73-4885-A47E-B9B8AB11989F}" type="pres">
      <dgm:prSet presAssocID="{6F5EB292-145F-49E8-A273-9E29DF091C18}" presName="rootText3" presStyleLbl="asst1" presStyleIdx="4" presStyleCnt="12" custLinFactX="-92947" custLinFactNeighborX="-100000" custLinFactNeighborY="19035">
        <dgm:presLayoutVars>
          <dgm:chPref val="3"/>
        </dgm:presLayoutVars>
      </dgm:prSet>
      <dgm:spPr/>
    </dgm:pt>
    <dgm:pt modelId="{9E8E55F4-2458-4955-81B5-89EF40BBFCC2}" type="pres">
      <dgm:prSet presAssocID="{6F5EB292-145F-49E8-A273-9E29DF091C18}" presName="rootConnector3" presStyleLbl="asst1" presStyleIdx="4" presStyleCnt="12"/>
      <dgm:spPr/>
    </dgm:pt>
    <dgm:pt modelId="{0C70EFB5-4B7C-4F57-9325-56D39155ED02}" type="pres">
      <dgm:prSet presAssocID="{6F5EB292-145F-49E8-A273-9E29DF091C18}" presName="hierChild6" presStyleCnt="0"/>
      <dgm:spPr/>
    </dgm:pt>
    <dgm:pt modelId="{09310818-A5B7-4A29-ABB8-3421CF6A0B40}" type="pres">
      <dgm:prSet presAssocID="{6F5EB292-145F-49E8-A273-9E29DF091C18}" presName="hierChild7" presStyleCnt="0"/>
      <dgm:spPr/>
    </dgm:pt>
    <dgm:pt modelId="{5DB4B7C2-D437-41E4-B504-8D242D5F826A}" type="pres">
      <dgm:prSet presAssocID="{5AE85804-2315-464E-B415-73048E62E30D}" presName="Name111" presStyleLbl="parChTrans1D4" presStyleIdx="3" presStyleCnt="11"/>
      <dgm:spPr/>
    </dgm:pt>
    <dgm:pt modelId="{8EF11E5D-2771-47A0-ADC7-9FD0B82F0003}" type="pres">
      <dgm:prSet presAssocID="{FD076B13-B2F2-4409-B874-F0D369D592DF}" presName="hierRoot3" presStyleCnt="0">
        <dgm:presLayoutVars>
          <dgm:hierBranch val="init"/>
        </dgm:presLayoutVars>
      </dgm:prSet>
      <dgm:spPr/>
    </dgm:pt>
    <dgm:pt modelId="{421C2C3C-C2C2-4FF1-85D1-E06DF5963793}" type="pres">
      <dgm:prSet presAssocID="{FD076B13-B2F2-4409-B874-F0D369D592DF}" presName="rootComposite3" presStyleCnt="0"/>
      <dgm:spPr/>
    </dgm:pt>
    <dgm:pt modelId="{9DCB5D54-08A5-44E9-ADCD-D8979E17134F}" type="pres">
      <dgm:prSet presAssocID="{FD076B13-B2F2-4409-B874-F0D369D592DF}" presName="rootText3" presStyleLbl="asst1" presStyleIdx="5" presStyleCnt="12" custLinFactX="-92947" custLinFactNeighborX="-100000" custLinFactNeighborY="19035">
        <dgm:presLayoutVars>
          <dgm:chPref val="3"/>
        </dgm:presLayoutVars>
      </dgm:prSet>
      <dgm:spPr/>
    </dgm:pt>
    <dgm:pt modelId="{0E3817BB-B641-4FAD-9536-EDE300C7A87C}" type="pres">
      <dgm:prSet presAssocID="{FD076B13-B2F2-4409-B874-F0D369D592DF}" presName="rootConnector3" presStyleLbl="asst1" presStyleIdx="5" presStyleCnt="12"/>
      <dgm:spPr/>
    </dgm:pt>
    <dgm:pt modelId="{1156D61D-ADA2-4F9D-A492-5D9F1871BC6F}" type="pres">
      <dgm:prSet presAssocID="{FD076B13-B2F2-4409-B874-F0D369D592DF}" presName="hierChild6" presStyleCnt="0"/>
      <dgm:spPr/>
    </dgm:pt>
    <dgm:pt modelId="{301437DF-E759-44FA-8079-9E144BA49115}" type="pres">
      <dgm:prSet presAssocID="{FD076B13-B2F2-4409-B874-F0D369D592DF}" presName="hierChild7" presStyleCnt="0"/>
      <dgm:spPr/>
    </dgm:pt>
    <dgm:pt modelId="{1D57105F-D46F-430E-9C59-D446D44A3C73}" type="pres">
      <dgm:prSet presAssocID="{0AAA814D-018E-470D-8939-A5734B36A74E}" presName="Name111" presStyleLbl="parChTrans1D4" presStyleIdx="4" presStyleCnt="11"/>
      <dgm:spPr/>
    </dgm:pt>
    <dgm:pt modelId="{ED048F2B-C005-4E75-BEF8-DAF4315D90CA}" type="pres">
      <dgm:prSet presAssocID="{9959F814-1544-4644-AC9E-C9CCA1928D4C}" presName="hierRoot3" presStyleCnt="0">
        <dgm:presLayoutVars>
          <dgm:hierBranch val="init"/>
        </dgm:presLayoutVars>
      </dgm:prSet>
      <dgm:spPr/>
    </dgm:pt>
    <dgm:pt modelId="{4E873DBC-B5ED-4651-8D20-B2481776F538}" type="pres">
      <dgm:prSet presAssocID="{9959F814-1544-4644-AC9E-C9CCA1928D4C}" presName="rootComposite3" presStyleCnt="0"/>
      <dgm:spPr/>
    </dgm:pt>
    <dgm:pt modelId="{4DDF9C68-D3B4-487A-8148-D6296681CBCF}" type="pres">
      <dgm:prSet presAssocID="{9959F814-1544-4644-AC9E-C9CCA1928D4C}" presName="rootText3" presStyleLbl="asst1" presStyleIdx="6" presStyleCnt="12" custLinFactX="-92947" custLinFactNeighborX="-100000" custLinFactNeighborY="19035">
        <dgm:presLayoutVars>
          <dgm:chPref val="3"/>
        </dgm:presLayoutVars>
      </dgm:prSet>
      <dgm:spPr/>
    </dgm:pt>
    <dgm:pt modelId="{5C2D66DF-6015-4275-B50F-4A89CC739FAA}" type="pres">
      <dgm:prSet presAssocID="{9959F814-1544-4644-AC9E-C9CCA1928D4C}" presName="rootConnector3" presStyleLbl="asst1" presStyleIdx="6" presStyleCnt="12"/>
      <dgm:spPr/>
    </dgm:pt>
    <dgm:pt modelId="{EB996DB5-1BAE-49B5-8A08-9A55F5A61D52}" type="pres">
      <dgm:prSet presAssocID="{9959F814-1544-4644-AC9E-C9CCA1928D4C}" presName="hierChild6" presStyleCnt="0"/>
      <dgm:spPr/>
    </dgm:pt>
    <dgm:pt modelId="{DB6B2801-6F8B-459B-8F4F-8B4051B4E979}" type="pres">
      <dgm:prSet presAssocID="{9959F814-1544-4644-AC9E-C9CCA1928D4C}" presName="hierChild7" presStyleCnt="0"/>
      <dgm:spPr/>
    </dgm:pt>
    <dgm:pt modelId="{3F560AD1-1C5D-4550-B1ED-CEDD81A1DF25}" type="pres">
      <dgm:prSet presAssocID="{378F765A-3BAC-4740-BD37-23E44551EDE1}" presName="Name111" presStyleLbl="parChTrans1D3" presStyleIdx="6" presStyleCnt="8"/>
      <dgm:spPr/>
    </dgm:pt>
    <dgm:pt modelId="{7BF31315-1E08-406F-8CC2-2ED4E98A927E}" type="pres">
      <dgm:prSet presAssocID="{E27B10C1-105C-45F8-A23B-10F68E504B99}" presName="hierRoot3" presStyleCnt="0">
        <dgm:presLayoutVars>
          <dgm:hierBranch val="init"/>
        </dgm:presLayoutVars>
      </dgm:prSet>
      <dgm:spPr/>
    </dgm:pt>
    <dgm:pt modelId="{4E6808DC-F8D6-47FC-B714-15812FA4FBB1}" type="pres">
      <dgm:prSet presAssocID="{E27B10C1-105C-45F8-A23B-10F68E504B99}" presName="rootComposite3" presStyleCnt="0"/>
      <dgm:spPr/>
    </dgm:pt>
    <dgm:pt modelId="{99FC25F4-6766-475C-82EF-C5B736701660}" type="pres">
      <dgm:prSet presAssocID="{E27B10C1-105C-45F8-A23B-10F68E504B99}" presName="rootText3" presStyleLbl="asst1" presStyleIdx="7" presStyleCnt="12" custLinFactX="-100000" custLinFactNeighborX="-100722" custLinFactNeighborY="22496">
        <dgm:presLayoutVars>
          <dgm:chPref val="3"/>
        </dgm:presLayoutVars>
      </dgm:prSet>
      <dgm:spPr/>
    </dgm:pt>
    <dgm:pt modelId="{6B60C013-BF16-46D6-B707-BA096687AE7F}" type="pres">
      <dgm:prSet presAssocID="{E27B10C1-105C-45F8-A23B-10F68E504B99}" presName="rootConnector3" presStyleLbl="asst1" presStyleIdx="7" presStyleCnt="12"/>
      <dgm:spPr/>
    </dgm:pt>
    <dgm:pt modelId="{02C028B8-D54E-4FE6-BD0B-9FD6C93C440F}" type="pres">
      <dgm:prSet presAssocID="{E27B10C1-105C-45F8-A23B-10F68E504B99}" presName="hierChild6" presStyleCnt="0"/>
      <dgm:spPr/>
    </dgm:pt>
    <dgm:pt modelId="{E72E7F10-CDA9-4786-9916-16C53F31694A}" type="pres">
      <dgm:prSet presAssocID="{E27B10C1-105C-45F8-A23B-10F68E504B99}" presName="hierChild7" presStyleCnt="0"/>
      <dgm:spPr/>
    </dgm:pt>
    <dgm:pt modelId="{138453B4-17FA-4DC6-B92E-87C59F024896}" type="pres">
      <dgm:prSet presAssocID="{D5472086-B0D5-41D9-98A6-10418AF1CCA4}" presName="Name111" presStyleLbl="parChTrans1D4" presStyleIdx="5" presStyleCnt="11"/>
      <dgm:spPr/>
    </dgm:pt>
    <dgm:pt modelId="{ABCA8070-7BBD-4292-A303-B6CAD5FBCCA8}" type="pres">
      <dgm:prSet presAssocID="{91D5DD36-969A-481F-9214-46D6FA9B5BF7}" presName="hierRoot3" presStyleCnt="0">
        <dgm:presLayoutVars>
          <dgm:hierBranch val="init"/>
        </dgm:presLayoutVars>
      </dgm:prSet>
      <dgm:spPr/>
    </dgm:pt>
    <dgm:pt modelId="{B283B4B8-676C-4C77-BD28-CCA67A5A380C}" type="pres">
      <dgm:prSet presAssocID="{91D5DD36-969A-481F-9214-46D6FA9B5BF7}" presName="rootComposite3" presStyleCnt="0"/>
      <dgm:spPr/>
    </dgm:pt>
    <dgm:pt modelId="{9EF466F7-74BE-48AD-B48C-36DDD64D20B1}" type="pres">
      <dgm:prSet presAssocID="{91D5DD36-969A-481F-9214-46D6FA9B5BF7}" presName="rootText3" presStyleLbl="asst1" presStyleIdx="8" presStyleCnt="12" custLinFactX="-100000" custLinFactNeighborX="-105925" custLinFactNeighborY="15574">
        <dgm:presLayoutVars>
          <dgm:chPref val="3"/>
        </dgm:presLayoutVars>
      </dgm:prSet>
      <dgm:spPr/>
    </dgm:pt>
    <dgm:pt modelId="{F244F92B-ADED-4602-8E03-63D4193A3D29}" type="pres">
      <dgm:prSet presAssocID="{91D5DD36-969A-481F-9214-46D6FA9B5BF7}" presName="rootConnector3" presStyleLbl="asst1" presStyleIdx="8" presStyleCnt="12"/>
      <dgm:spPr/>
    </dgm:pt>
    <dgm:pt modelId="{AE68C649-B3D0-453B-9DD8-ED91095B6070}" type="pres">
      <dgm:prSet presAssocID="{91D5DD36-969A-481F-9214-46D6FA9B5BF7}" presName="hierChild6" presStyleCnt="0"/>
      <dgm:spPr/>
    </dgm:pt>
    <dgm:pt modelId="{DCB9F86A-B4DE-4C39-A358-373F3228DEDA}" type="pres">
      <dgm:prSet presAssocID="{91D5DD36-969A-481F-9214-46D6FA9B5BF7}" presName="hierChild7" presStyleCnt="0"/>
      <dgm:spPr/>
    </dgm:pt>
    <dgm:pt modelId="{AD186301-5B82-4BEE-B035-BC8798438D5D}" type="pres">
      <dgm:prSet presAssocID="{C305D867-29DE-40C7-AA13-5CD37B0C76A0}" presName="Name111" presStyleLbl="parChTrans1D4" presStyleIdx="6" presStyleCnt="11"/>
      <dgm:spPr/>
    </dgm:pt>
    <dgm:pt modelId="{188CEA21-AEC7-4D41-B815-7B8111AAC334}" type="pres">
      <dgm:prSet presAssocID="{94D69D17-C04E-481C-8858-6DDBC389C60F}" presName="hierRoot3" presStyleCnt="0">
        <dgm:presLayoutVars>
          <dgm:hierBranch val="init"/>
        </dgm:presLayoutVars>
      </dgm:prSet>
      <dgm:spPr/>
    </dgm:pt>
    <dgm:pt modelId="{027B91FE-20D1-4BC7-90C9-73B506D0CDFA}" type="pres">
      <dgm:prSet presAssocID="{94D69D17-C04E-481C-8858-6DDBC389C60F}" presName="rootComposite3" presStyleCnt="0"/>
      <dgm:spPr/>
    </dgm:pt>
    <dgm:pt modelId="{00DF8814-83F8-44BF-9D43-50A461AF4AD7}" type="pres">
      <dgm:prSet presAssocID="{94D69D17-C04E-481C-8858-6DDBC389C60F}" presName="rootText3" presStyleLbl="asst1" presStyleIdx="9" presStyleCnt="12" custLinFactX="-82283" custLinFactY="24593" custLinFactNeighborX="-100000" custLinFactNeighborY="100000">
        <dgm:presLayoutVars>
          <dgm:chPref val="3"/>
        </dgm:presLayoutVars>
      </dgm:prSet>
      <dgm:spPr/>
    </dgm:pt>
    <dgm:pt modelId="{71552202-2AE1-4ECD-B403-543FFD04F4B5}" type="pres">
      <dgm:prSet presAssocID="{94D69D17-C04E-481C-8858-6DDBC389C60F}" presName="rootConnector3" presStyleLbl="asst1" presStyleIdx="9" presStyleCnt="12"/>
      <dgm:spPr/>
    </dgm:pt>
    <dgm:pt modelId="{DDB0282A-5A61-4B5A-BBC6-A16AB07CC4D5}" type="pres">
      <dgm:prSet presAssocID="{94D69D17-C04E-481C-8858-6DDBC389C60F}" presName="hierChild6" presStyleCnt="0"/>
      <dgm:spPr/>
    </dgm:pt>
    <dgm:pt modelId="{84CF6C5F-ADF0-4788-8B6A-D467FAE9DFBD}" type="pres">
      <dgm:prSet presAssocID="{94D69D17-C04E-481C-8858-6DDBC389C60F}" presName="hierChild7" presStyleCnt="0"/>
      <dgm:spPr/>
    </dgm:pt>
    <dgm:pt modelId="{25233BD9-32C1-476D-99EC-152F1027506D}" type="pres">
      <dgm:prSet presAssocID="{263ABA36-D7D0-44BF-B76B-EFEB9BAE664C}" presName="Name111" presStyleLbl="parChTrans1D4" presStyleIdx="7" presStyleCnt="11"/>
      <dgm:spPr/>
    </dgm:pt>
    <dgm:pt modelId="{AE6A122B-794A-4C5F-B82A-A86EDD232B1A}" type="pres">
      <dgm:prSet presAssocID="{6A6BF2DC-D797-49B1-943A-124B02523607}" presName="hierRoot3" presStyleCnt="0">
        <dgm:presLayoutVars>
          <dgm:hierBranch val="init"/>
        </dgm:presLayoutVars>
      </dgm:prSet>
      <dgm:spPr/>
    </dgm:pt>
    <dgm:pt modelId="{A7FA50E3-EC10-46C6-B777-4FB3A0B5B110}" type="pres">
      <dgm:prSet presAssocID="{6A6BF2DC-D797-49B1-943A-124B02523607}" presName="rootComposite3" presStyleCnt="0"/>
      <dgm:spPr/>
    </dgm:pt>
    <dgm:pt modelId="{F2CCA2B7-EFC8-4FDD-BF5D-4004F710D101}" type="pres">
      <dgm:prSet presAssocID="{6A6BF2DC-D797-49B1-943A-124B02523607}" presName="rootText3" presStyleLbl="asst1" presStyleIdx="10" presStyleCnt="12" custLinFactY="-34976" custLinFactNeighborX="-62705" custLinFactNeighborY="-100000">
        <dgm:presLayoutVars>
          <dgm:chPref val="3"/>
        </dgm:presLayoutVars>
      </dgm:prSet>
      <dgm:spPr/>
    </dgm:pt>
    <dgm:pt modelId="{B8822449-4A5B-4522-A145-8656B2999FF8}" type="pres">
      <dgm:prSet presAssocID="{6A6BF2DC-D797-49B1-943A-124B02523607}" presName="rootConnector3" presStyleLbl="asst1" presStyleIdx="10" presStyleCnt="12"/>
      <dgm:spPr/>
    </dgm:pt>
    <dgm:pt modelId="{4707D004-2BB0-46B1-B8FD-BB4FE17B0786}" type="pres">
      <dgm:prSet presAssocID="{6A6BF2DC-D797-49B1-943A-124B02523607}" presName="hierChild6" presStyleCnt="0"/>
      <dgm:spPr/>
    </dgm:pt>
    <dgm:pt modelId="{0A7531F7-F36F-4952-AE93-9FFB858D22FF}" type="pres">
      <dgm:prSet presAssocID="{6A6BF2DC-D797-49B1-943A-124B02523607}" presName="hierChild7" presStyleCnt="0"/>
      <dgm:spPr/>
    </dgm:pt>
    <dgm:pt modelId="{397BBD54-E061-4103-B52C-EAE6CD497CCE}" type="pres">
      <dgm:prSet presAssocID="{AC1C6354-67F9-401C-8B80-35EAA52922BC}" presName="Name111" presStyleLbl="parChTrans1D2" presStyleIdx="3" presStyleCnt="4"/>
      <dgm:spPr/>
    </dgm:pt>
    <dgm:pt modelId="{CF488963-C291-4353-9F87-AC2F8BDE9340}" type="pres">
      <dgm:prSet presAssocID="{CEEAE76E-166E-45E1-A05C-EE869F671060}" presName="hierRoot3" presStyleCnt="0">
        <dgm:presLayoutVars>
          <dgm:hierBranch val="init"/>
        </dgm:presLayoutVars>
      </dgm:prSet>
      <dgm:spPr/>
    </dgm:pt>
    <dgm:pt modelId="{0ACE335E-69F0-47C8-845D-30725D9E7507}" type="pres">
      <dgm:prSet presAssocID="{CEEAE76E-166E-45E1-A05C-EE869F671060}" presName="rootComposite3" presStyleCnt="0"/>
      <dgm:spPr/>
    </dgm:pt>
    <dgm:pt modelId="{756FB6C3-E071-4185-9B87-968C2E3699CF}" type="pres">
      <dgm:prSet presAssocID="{CEEAE76E-166E-45E1-A05C-EE869F671060}" presName="rootText3" presStyleLbl="asst1" presStyleIdx="11" presStyleCnt="12" custLinFactX="91216" custLinFactNeighborX="100000" custLinFactNeighborY="-6922">
        <dgm:presLayoutVars>
          <dgm:chPref val="3"/>
        </dgm:presLayoutVars>
      </dgm:prSet>
      <dgm:spPr/>
    </dgm:pt>
    <dgm:pt modelId="{1183A2B9-190A-4443-96A7-9165BFC83AB0}" type="pres">
      <dgm:prSet presAssocID="{CEEAE76E-166E-45E1-A05C-EE869F671060}" presName="rootConnector3" presStyleLbl="asst1" presStyleIdx="11" presStyleCnt="12"/>
      <dgm:spPr/>
    </dgm:pt>
    <dgm:pt modelId="{79BF151C-B7D1-4090-9752-5B1007920880}" type="pres">
      <dgm:prSet presAssocID="{CEEAE76E-166E-45E1-A05C-EE869F671060}" presName="hierChild6" presStyleCnt="0"/>
      <dgm:spPr/>
    </dgm:pt>
    <dgm:pt modelId="{CE28C08B-B62D-431D-8E02-1E68C5F27E4D}" type="pres">
      <dgm:prSet presAssocID="{471E9DE8-912D-4033-B57C-DA2061E83313}" presName="Name37" presStyleLbl="parChTrans1D3" presStyleIdx="7" presStyleCnt="8"/>
      <dgm:spPr/>
    </dgm:pt>
    <dgm:pt modelId="{AE5873F8-8FDF-4769-A3E6-EC13AB7FC6FB}" type="pres">
      <dgm:prSet presAssocID="{D07A4101-3B44-417B-90B9-554BAB1EC691}" presName="hierRoot2" presStyleCnt="0">
        <dgm:presLayoutVars>
          <dgm:hierBranch val="init"/>
        </dgm:presLayoutVars>
      </dgm:prSet>
      <dgm:spPr/>
    </dgm:pt>
    <dgm:pt modelId="{6E594254-A6B8-4A20-8E92-D4D566B75618}" type="pres">
      <dgm:prSet presAssocID="{D07A4101-3B44-417B-90B9-554BAB1EC691}" presName="rootComposite" presStyleCnt="0"/>
      <dgm:spPr/>
    </dgm:pt>
    <dgm:pt modelId="{093034B3-25B8-43A8-AB29-12A3595606E5}" type="pres">
      <dgm:prSet presAssocID="{D07A4101-3B44-417B-90B9-554BAB1EC691}" presName="rootText" presStyleLbl="node3" presStyleIdx="5" presStyleCnt="6" custLinFactX="98137" custLinFactNeighborX="100000" custLinFactNeighborY="-10383">
        <dgm:presLayoutVars>
          <dgm:chPref val="3"/>
        </dgm:presLayoutVars>
      </dgm:prSet>
      <dgm:spPr/>
    </dgm:pt>
    <dgm:pt modelId="{554D4026-A9C9-4DAE-AD0D-218912CA91E1}" type="pres">
      <dgm:prSet presAssocID="{D07A4101-3B44-417B-90B9-554BAB1EC691}" presName="rootConnector" presStyleLbl="node3" presStyleIdx="5" presStyleCnt="6"/>
      <dgm:spPr/>
    </dgm:pt>
    <dgm:pt modelId="{368D83AC-FC4C-47C8-A13B-ADB2E09F5811}" type="pres">
      <dgm:prSet presAssocID="{D07A4101-3B44-417B-90B9-554BAB1EC691}" presName="hierChild4" presStyleCnt="0"/>
      <dgm:spPr/>
    </dgm:pt>
    <dgm:pt modelId="{A940C130-6511-4C49-9BAE-A14901ECE2F4}" type="pres">
      <dgm:prSet presAssocID="{7259CCFC-4E2A-43F0-8E7E-7E3E6CA28828}" presName="Name37" presStyleLbl="parChTrans1D4" presStyleIdx="8" presStyleCnt="11"/>
      <dgm:spPr/>
    </dgm:pt>
    <dgm:pt modelId="{FF6620B5-AD61-46CB-A2D3-0C1E6DC8E49E}" type="pres">
      <dgm:prSet presAssocID="{9800FDBB-B963-44A1-A897-24DFC4B040BC}" presName="hierRoot2" presStyleCnt="0">
        <dgm:presLayoutVars>
          <dgm:hierBranch val="init"/>
        </dgm:presLayoutVars>
      </dgm:prSet>
      <dgm:spPr/>
    </dgm:pt>
    <dgm:pt modelId="{A19D9C5E-0FCA-45E4-B9AA-40CC990F9265}" type="pres">
      <dgm:prSet presAssocID="{9800FDBB-B963-44A1-A897-24DFC4B040BC}" presName="rootComposite" presStyleCnt="0"/>
      <dgm:spPr/>
    </dgm:pt>
    <dgm:pt modelId="{CDB105FF-9570-400F-9DE8-4942AE204F1B}" type="pres">
      <dgm:prSet presAssocID="{9800FDBB-B963-44A1-A897-24DFC4B040BC}" presName="rootText" presStyleLbl="node4" presStyleIdx="0" presStyleCnt="3" custLinFactX="100000" custLinFactNeighborX="182931" custLinFactNeighborY="-22891">
        <dgm:presLayoutVars>
          <dgm:chPref val="3"/>
        </dgm:presLayoutVars>
      </dgm:prSet>
      <dgm:spPr/>
    </dgm:pt>
    <dgm:pt modelId="{0C9C9D34-C0CC-4F31-A6DE-4A09030F0CAF}" type="pres">
      <dgm:prSet presAssocID="{9800FDBB-B963-44A1-A897-24DFC4B040BC}" presName="rootConnector" presStyleLbl="node4" presStyleIdx="0" presStyleCnt="3"/>
      <dgm:spPr/>
    </dgm:pt>
    <dgm:pt modelId="{471F11B0-E532-4D56-B53F-604503F8F89D}" type="pres">
      <dgm:prSet presAssocID="{9800FDBB-B963-44A1-A897-24DFC4B040BC}" presName="hierChild4" presStyleCnt="0"/>
      <dgm:spPr/>
    </dgm:pt>
    <dgm:pt modelId="{1D012174-B1E8-4F90-A332-21AD87AC7D1C}" type="pres">
      <dgm:prSet presAssocID="{9800FDBB-B963-44A1-A897-24DFC4B040BC}" presName="hierChild5" presStyleCnt="0"/>
      <dgm:spPr/>
    </dgm:pt>
    <dgm:pt modelId="{7802D963-47BD-4742-B1C5-BA9FEBFFD1B0}" type="pres">
      <dgm:prSet presAssocID="{067D97CA-C80C-4B0B-988E-6FDAADA46A4A}" presName="Name37" presStyleLbl="parChTrans1D4" presStyleIdx="9" presStyleCnt="11"/>
      <dgm:spPr/>
    </dgm:pt>
    <dgm:pt modelId="{B5BEB612-9DF4-4EFB-88AC-1375131ED5D1}" type="pres">
      <dgm:prSet presAssocID="{82A10B6C-1F1D-4149-AB5F-E7FD1690805A}" presName="hierRoot2" presStyleCnt="0">
        <dgm:presLayoutVars>
          <dgm:hierBranch val="init"/>
        </dgm:presLayoutVars>
      </dgm:prSet>
      <dgm:spPr/>
    </dgm:pt>
    <dgm:pt modelId="{1F9780C5-9F16-4281-A2C3-536862B3173E}" type="pres">
      <dgm:prSet presAssocID="{82A10B6C-1F1D-4149-AB5F-E7FD1690805A}" presName="rootComposite" presStyleCnt="0"/>
      <dgm:spPr/>
    </dgm:pt>
    <dgm:pt modelId="{E26F9C5D-493C-4BEE-A4B5-17AC06282E56}" type="pres">
      <dgm:prSet presAssocID="{82A10B6C-1F1D-4149-AB5F-E7FD1690805A}" presName="rootText" presStyleLbl="node4" presStyleIdx="1" presStyleCnt="3" custLinFactX="100000" custLinFactNeighborX="182931" custLinFactNeighborY="-22891">
        <dgm:presLayoutVars>
          <dgm:chPref val="3"/>
        </dgm:presLayoutVars>
      </dgm:prSet>
      <dgm:spPr/>
    </dgm:pt>
    <dgm:pt modelId="{47E71DD0-98A4-43F5-B7BC-756ED9679DA3}" type="pres">
      <dgm:prSet presAssocID="{82A10B6C-1F1D-4149-AB5F-E7FD1690805A}" presName="rootConnector" presStyleLbl="node4" presStyleIdx="1" presStyleCnt="3"/>
      <dgm:spPr/>
    </dgm:pt>
    <dgm:pt modelId="{FD226338-305F-4B32-8467-DC90EA8A9DCE}" type="pres">
      <dgm:prSet presAssocID="{82A10B6C-1F1D-4149-AB5F-E7FD1690805A}" presName="hierChild4" presStyleCnt="0"/>
      <dgm:spPr/>
    </dgm:pt>
    <dgm:pt modelId="{86F1CD0A-C40A-4A55-AC64-D00D6BF437CA}" type="pres">
      <dgm:prSet presAssocID="{82A10B6C-1F1D-4149-AB5F-E7FD1690805A}" presName="hierChild5" presStyleCnt="0"/>
      <dgm:spPr/>
    </dgm:pt>
    <dgm:pt modelId="{A2774579-D8D1-4BAB-ABF7-6F8E02116D59}" type="pres">
      <dgm:prSet presAssocID="{577F6B95-E900-4B77-A271-7CE9E5176E04}" presName="Name37" presStyleLbl="parChTrans1D4" presStyleIdx="10" presStyleCnt="11"/>
      <dgm:spPr/>
    </dgm:pt>
    <dgm:pt modelId="{A708E5E3-9607-4A9D-A6E7-479E14C0E9F8}" type="pres">
      <dgm:prSet presAssocID="{AAE8835A-E5B5-409C-8D55-8847D91DC261}" presName="hierRoot2" presStyleCnt="0">
        <dgm:presLayoutVars>
          <dgm:hierBranch val="init"/>
        </dgm:presLayoutVars>
      </dgm:prSet>
      <dgm:spPr/>
    </dgm:pt>
    <dgm:pt modelId="{2CCD214B-C6C4-4667-BB00-7F62D67ADC5B}" type="pres">
      <dgm:prSet presAssocID="{AAE8835A-E5B5-409C-8D55-8847D91DC261}" presName="rootComposite" presStyleCnt="0"/>
      <dgm:spPr/>
    </dgm:pt>
    <dgm:pt modelId="{BF6EBAD3-BE94-400C-8FED-17C335713DD2}" type="pres">
      <dgm:prSet presAssocID="{AAE8835A-E5B5-409C-8D55-8847D91DC261}" presName="rootText" presStyleLbl="node4" presStyleIdx="2" presStyleCnt="3" custLinFactX="100000" custLinFactNeighborX="182931" custLinFactNeighborY="-22891">
        <dgm:presLayoutVars>
          <dgm:chPref val="3"/>
        </dgm:presLayoutVars>
      </dgm:prSet>
      <dgm:spPr/>
    </dgm:pt>
    <dgm:pt modelId="{F595C3AF-D279-414F-AF9F-52E60EA518E4}" type="pres">
      <dgm:prSet presAssocID="{AAE8835A-E5B5-409C-8D55-8847D91DC261}" presName="rootConnector" presStyleLbl="node4" presStyleIdx="2" presStyleCnt="3"/>
      <dgm:spPr/>
    </dgm:pt>
    <dgm:pt modelId="{57E62C2E-B3C6-492A-A0F3-6B9B6C3CAC67}" type="pres">
      <dgm:prSet presAssocID="{AAE8835A-E5B5-409C-8D55-8847D91DC261}" presName="hierChild4" presStyleCnt="0"/>
      <dgm:spPr/>
    </dgm:pt>
    <dgm:pt modelId="{6AA6358C-5CE6-4A77-BDFE-1D34FAA58606}" type="pres">
      <dgm:prSet presAssocID="{AAE8835A-E5B5-409C-8D55-8847D91DC261}" presName="hierChild5" presStyleCnt="0"/>
      <dgm:spPr/>
    </dgm:pt>
    <dgm:pt modelId="{B25DA0DD-F04F-4477-A4A8-02721BC239A5}" type="pres">
      <dgm:prSet presAssocID="{D07A4101-3B44-417B-90B9-554BAB1EC691}" presName="hierChild5" presStyleCnt="0"/>
      <dgm:spPr/>
    </dgm:pt>
    <dgm:pt modelId="{748A9388-57E2-4974-9FBB-5FB5B0F35B70}" type="pres">
      <dgm:prSet presAssocID="{CEEAE76E-166E-45E1-A05C-EE869F671060}" presName="hierChild7" presStyleCnt="0"/>
      <dgm:spPr/>
    </dgm:pt>
  </dgm:ptLst>
  <dgm:cxnLst>
    <dgm:cxn modelId="{865F9503-D664-4B5D-9764-B633F108F0B4}" srcId="{41DA3FFE-092A-43BD-8FB6-C16A841B9ACE}" destId="{FCB6AA65-1B27-44E0-85A4-30168FBC007B}" srcOrd="0" destOrd="0" parTransId="{1863DF9D-43F6-4BA9-869D-7F79AFA6F40E}" sibTransId="{5D447749-0A58-45DE-A24A-69F8C50696C4}"/>
    <dgm:cxn modelId="{96B58709-E9E3-4812-8839-371C34DCF9E7}" type="presOf" srcId="{CEEAE76E-166E-45E1-A05C-EE869F671060}" destId="{756FB6C3-E071-4185-9B87-968C2E3699CF}" srcOrd="0" destOrd="0" presId="urn:microsoft.com/office/officeart/2005/8/layout/orgChart1"/>
    <dgm:cxn modelId="{0C64430B-F65A-498D-A1BA-980E35966F15}" srcId="{2D8ACA1C-C5A1-4B50-9526-3026AD119CDA}" destId="{AD1DAD9F-EE98-481A-B031-B8AA1579B92A}" srcOrd="1" destOrd="0" parTransId="{E9B55DCB-D40A-49EA-8C9C-30B772EB3FBE}" sibTransId="{39818472-288A-4483-B4E0-E9D6356A9DFE}"/>
    <dgm:cxn modelId="{6FF1C30B-3708-42A0-AEDC-6DEA615FF3E9}" type="presOf" srcId="{ABE9FA18-9E7C-47A7-A19A-427989FCA129}" destId="{DDA21503-9941-46FC-9BFF-CFE041A39D86}" srcOrd="0" destOrd="0" presId="urn:microsoft.com/office/officeart/2005/8/layout/orgChart1"/>
    <dgm:cxn modelId="{7270B610-C469-4537-B61B-C2898B52BDFC}" type="presOf" srcId="{AAE8835A-E5B5-409C-8D55-8847D91DC261}" destId="{BF6EBAD3-BE94-400C-8FED-17C335713DD2}" srcOrd="0" destOrd="0" presId="urn:microsoft.com/office/officeart/2005/8/layout/orgChart1"/>
    <dgm:cxn modelId="{613CDD10-87D6-4E3C-B3ED-4A9330E3089F}" srcId="{19584C58-8C5A-41CA-B22E-4DB2BC1CEBA8}" destId="{55BE9D3D-C943-46DF-BF25-3C7C3628D4B5}" srcOrd="0" destOrd="0" parTransId="{D51405F3-BA91-4C1C-9D10-E1FF57FF42D1}" sibTransId="{8FA572A6-3C06-4EB0-83D0-D790E3BAC63B}"/>
    <dgm:cxn modelId="{3D9DA711-6F8D-4015-B7D0-7D5B16397DF0}" srcId="{857196EB-1E8C-405D-9D37-82C8283E42B5}" destId="{30025DE7-D6AE-4A94-B512-AEF72D178F59}" srcOrd="0" destOrd="0" parTransId="{08D3CB74-5766-435B-8407-9E86DD404B51}" sibTransId="{FA9B89DE-D493-49AC-9097-0EF4B7409477}"/>
    <dgm:cxn modelId="{7D534717-9593-485A-A945-2039CF1AE3D4}" type="presOf" srcId="{E27B10C1-105C-45F8-A23B-10F68E504B99}" destId="{99FC25F4-6766-475C-82EF-C5B736701660}" srcOrd="0" destOrd="0" presId="urn:microsoft.com/office/officeart/2005/8/layout/orgChart1"/>
    <dgm:cxn modelId="{3B789119-EE41-4A66-8C3E-A91D66950C1D}" srcId="{FCB6AA65-1B27-44E0-85A4-30168FBC007B}" destId="{0BCAA882-ACFA-46A7-BA8A-F0767C5312DF}" srcOrd="0" destOrd="0" parTransId="{92DDB02D-4979-4E2E-A97C-6C27E719D8D5}" sibTransId="{55526938-AEF8-42E8-B516-B33774F8C23C}"/>
    <dgm:cxn modelId="{6DE8A119-E878-4B55-A67D-84F01A457711}" type="presOf" srcId="{82A10B6C-1F1D-4149-AB5F-E7FD1690805A}" destId="{47E71DD0-98A4-43F5-B7BC-756ED9679DA3}" srcOrd="1" destOrd="0" presId="urn:microsoft.com/office/officeart/2005/8/layout/orgChart1"/>
    <dgm:cxn modelId="{5DABE81F-E87C-46AE-8F38-83DA4920254E}" type="presOf" srcId="{E7F06220-1BC5-49B1-B8F5-C6345CAF8A05}" destId="{6DD0AFBE-0DD2-4C32-99A9-E393192761F9}" srcOrd="0" destOrd="0" presId="urn:microsoft.com/office/officeart/2005/8/layout/orgChart1"/>
    <dgm:cxn modelId="{D7BFE420-B698-4C01-911F-82B5D098ADDF}" type="presOf" srcId="{2D8ACA1C-C5A1-4B50-9526-3026AD119CDA}" destId="{9D81A9EF-4DCF-4045-9F6E-B15E24FB08EA}" srcOrd="0" destOrd="0" presId="urn:microsoft.com/office/officeart/2005/8/layout/orgChart1"/>
    <dgm:cxn modelId="{BD701022-4D53-4CBA-833F-933262A62314}" type="presOf" srcId="{D07A4101-3B44-417B-90B9-554BAB1EC691}" destId="{093034B3-25B8-43A8-AB29-12A3595606E5}" srcOrd="0" destOrd="0" presId="urn:microsoft.com/office/officeart/2005/8/layout/orgChart1"/>
    <dgm:cxn modelId="{CC68B125-C529-4766-B7C4-CE813C9706B7}" type="presOf" srcId="{1776EF63-7A76-4392-86A2-DDEFC50B940A}" destId="{E32FE983-DAD7-4679-8C8B-EE15D00B6B0B}" srcOrd="0" destOrd="0" presId="urn:microsoft.com/office/officeart/2005/8/layout/orgChart1"/>
    <dgm:cxn modelId="{B571EE27-3286-4369-9D24-82738465F2BC}" type="presOf" srcId="{55BE9D3D-C943-46DF-BF25-3C7C3628D4B5}" destId="{82F11B34-24D2-450A-9173-B9B7279A13E0}" srcOrd="1" destOrd="0" presId="urn:microsoft.com/office/officeart/2005/8/layout/orgChart1"/>
    <dgm:cxn modelId="{68317631-1E19-4278-B96E-FC7660F3AA9F}" type="presOf" srcId="{9800FDBB-B963-44A1-A897-24DFC4B040BC}" destId="{0C9C9D34-C0CC-4F31-A6DE-4A09030F0CAF}" srcOrd="1" destOrd="0" presId="urn:microsoft.com/office/officeart/2005/8/layout/orgChart1"/>
    <dgm:cxn modelId="{A4808836-1837-4F77-B89A-BD2F99D69570}" type="presOf" srcId="{D07A4101-3B44-417B-90B9-554BAB1EC691}" destId="{554D4026-A9C9-4DAE-AD0D-218912CA91E1}" srcOrd="1" destOrd="0" presId="urn:microsoft.com/office/officeart/2005/8/layout/orgChart1"/>
    <dgm:cxn modelId="{316D9936-04DA-4D19-BCAB-4FAD2DF3A4F9}" type="presOf" srcId="{2D8ACA1C-C5A1-4B50-9526-3026AD119CDA}" destId="{CA751CE5-4698-4191-B65D-1FACA8041A4D}" srcOrd="1" destOrd="0" presId="urn:microsoft.com/office/officeart/2005/8/layout/orgChart1"/>
    <dgm:cxn modelId="{279F2237-A539-4047-943A-58E0955D9F0B}" type="presOf" srcId="{CEC052F2-08A7-4D35-82E6-C3AFDC927C3E}" destId="{39F187DA-F894-464C-A600-8A3FCCEC9C00}" srcOrd="0" destOrd="0" presId="urn:microsoft.com/office/officeart/2005/8/layout/orgChart1"/>
    <dgm:cxn modelId="{6998413B-F967-449A-855B-3388C7ACED32}" type="presOf" srcId="{E27B10C1-105C-45F8-A23B-10F68E504B99}" destId="{6B60C013-BF16-46D6-B707-BA096687AE7F}" srcOrd="1" destOrd="0" presId="urn:microsoft.com/office/officeart/2005/8/layout/orgChart1"/>
    <dgm:cxn modelId="{17ED913C-26B5-49DC-A23F-247266B1A61E}" type="presOf" srcId="{9800FDBB-B963-44A1-A897-24DFC4B040BC}" destId="{CDB105FF-9570-400F-9DE8-4942AE204F1B}" srcOrd="0" destOrd="0" presId="urn:microsoft.com/office/officeart/2005/8/layout/orgChart1"/>
    <dgm:cxn modelId="{0D8CC55E-47B9-49FA-885B-F2851E8DDE69}" srcId="{19584C58-8C5A-41CA-B22E-4DB2BC1CEBA8}" destId="{FD076B13-B2F2-4409-B874-F0D369D592DF}" srcOrd="3" destOrd="0" parTransId="{5AE85804-2315-464E-B415-73048E62E30D}" sibTransId="{719C8BB2-C485-4C35-B7AB-6183BC89360B}"/>
    <dgm:cxn modelId="{557A0342-73F3-4A0E-A41C-207ABEDB7E7D}" type="presOf" srcId="{4ED4034E-C497-4969-BEEE-ED731CBE41EB}" destId="{FA1A6876-11A4-450F-8D9E-E120DB4F8FCA}" srcOrd="0" destOrd="0" presId="urn:microsoft.com/office/officeart/2005/8/layout/orgChart1"/>
    <dgm:cxn modelId="{F95C2362-18F6-4251-BB71-E526D4CDAC54}" type="presOf" srcId="{F05CAE88-EC8B-4E2A-A41D-89E2763053E6}" destId="{8AFB430D-1D0F-4792-B4C1-F404E3A3E30E}" srcOrd="0" destOrd="0" presId="urn:microsoft.com/office/officeart/2005/8/layout/orgChart1"/>
    <dgm:cxn modelId="{3C193B62-87E6-4A84-AF8F-C8CBB6E40FDB}" type="presOf" srcId="{1776EF63-7A76-4392-86A2-DDEFC50B940A}" destId="{FBAF0C7A-742A-4B93-B734-D9AF5C48459F}" srcOrd="1" destOrd="0" presId="urn:microsoft.com/office/officeart/2005/8/layout/orgChart1"/>
    <dgm:cxn modelId="{4510E344-F6D0-4A74-9927-04998CA90A1A}" type="presOf" srcId="{E9B55DCB-D40A-49EA-8C9C-30B772EB3FBE}" destId="{85AA0D95-E23B-4C72-912D-4FEE543EE134}" srcOrd="0" destOrd="0" presId="urn:microsoft.com/office/officeart/2005/8/layout/orgChart1"/>
    <dgm:cxn modelId="{6A635745-BAD1-4E73-BA1F-AB90BFEA8F55}" type="presOf" srcId="{926064F2-169D-4D1D-9F4C-8FE1F501E953}" destId="{4B900F4E-4F77-415A-867E-5C818F315672}" srcOrd="1" destOrd="0" presId="urn:microsoft.com/office/officeart/2005/8/layout/orgChart1"/>
    <dgm:cxn modelId="{6BB57946-BE26-4BA7-9C58-C4691DD9D496}" srcId="{19584C58-8C5A-41CA-B22E-4DB2BC1CEBA8}" destId="{6F5EB292-145F-49E8-A273-9E29DF091C18}" srcOrd="2" destOrd="0" parTransId="{993534AB-C308-4C66-A740-E3A4E90E880D}" sibTransId="{97F80528-06B6-46D1-B20B-769CEE7EDEB4}"/>
    <dgm:cxn modelId="{C626F748-5BF2-4211-8DDE-AED75EDFE3FB}" type="presOf" srcId="{92DDB02D-4979-4E2E-A97C-6C27E719D8D5}" destId="{21F5ED8C-92FE-4D0E-830C-B3F4008981A2}" srcOrd="0" destOrd="0" presId="urn:microsoft.com/office/officeart/2005/8/layout/orgChart1"/>
    <dgm:cxn modelId="{EEA2026B-8BD9-4C56-92ED-FFE5B0E5C451}" type="presOf" srcId="{6A6BF2DC-D797-49B1-943A-124B02523607}" destId="{F2CCA2B7-EFC8-4FDD-BF5D-4004F710D101}" srcOrd="0" destOrd="0" presId="urn:microsoft.com/office/officeart/2005/8/layout/orgChart1"/>
    <dgm:cxn modelId="{0183784B-4069-47FB-99D1-01E35B5C580A}" type="presOf" srcId="{869268DE-DCFA-410C-9123-9130504C74F0}" destId="{FBB3A9C6-7C1E-4A3B-ACBD-284E59955F43}" srcOrd="0" destOrd="0" presId="urn:microsoft.com/office/officeart/2005/8/layout/orgChart1"/>
    <dgm:cxn modelId="{6C9F864D-F4BE-45B1-8934-2D1F54B7E38C}" type="presOf" srcId="{857196EB-1E8C-405D-9D37-82C8283E42B5}" destId="{34FB6C08-31CD-4030-A713-3B06FADA0048}" srcOrd="0" destOrd="0" presId="urn:microsoft.com/office/officeart/2005/8/layout/orgChart1"/>
    <dgm:cxn modelId="{31358F4E-1231-4173-A91B-CF7116632789}" type="presOf" srcId="{08D3CB74-5766-435B-8407-9E86DD404B51}" destId="{8424ECBF-B34E-4788-AE2F-07AD206FE904}" srcOrd="0" destOrd="0" presId="urn:microsoft.com/office/officeart/2005/8/layout/orgChart1"/>
    <dgm:cxn modelId="{4822FB6E-DB32-43DB-8D6A-98B31F13D825}" type="presOf" srcId="{94D69D17-C04E-481C-8858-6DDBC389C60F}" destId="{71552202-2AE1-4ECD-B403-543FFD04F4B5}" srcOrd="1" destOrd="0" presId="urn:microsoft.com/office/officeart/2005/8/layout/orgChart1"/>
    <dgm:cxn modelId="{2C95BA4F-6ED2-450D-B535-66FB41EBFA21}" srcId="{0BCAA882-ACFA-46A7-BA8A-F0767C5312DF}" destId="{19584C58-8C5A-41CA-B22E-4DB2BC1CEBA8}" srcOrd="0" destOrd="0" parTransId="{EA8E7758-083C-4F62-A4FB-B43D7BA1FD26}" sibTransId="{5C7CF087-4BF3-4219-96C2-C54313847FFE}"/>
    <dgm:cxn modelId="{A533BB70-3727-4952-916E-999722EEDC9D}" type="presOf" srcId="{9959F814-1544-4644-AC9E-C9CCA1928D4C}" destId="{5C2D66DF-6015-4275-B50F-4A89CC739FAA}" srcOrd="1" destOrd="0" presId="urn:microsoft.com/office/officeart/2005/8/layout/orgChart1"/>
    <dgm:cxn modelId="{0648CA70-49E0-4486-882E-4AE44E8618F9}" type="presOf" srcId="{471E9DE8-912D-4033-B57C-DA2061E83313}" destId="{CE28C08B-B62D-431D-8E02-1E68C5F27E4D}" srcOrd="0" destOrd="0" presId="urn:microsoft.com/office/officeart/2005/8/layout/orgChart1"/>
    <dgm:cxn modelId="{6E871653-113F-4F00-A5BA-440D977909B3}" srcId="{FCB6AA65-1B27-44E0-85A4-30168FBC007B}" destId="{CEEAE76E-166E-45E1-A05C-EE869F671060}" srcOrd="1" destOrd="0" parTransId="{AC1C6354-67F9-401C-8B80-35EAA52922BC}" sibTransId="{C25A0DCE-0E9A-4E01-BF2D-6B4C8B11D8A6}"/>
    <dgm:cxn modelId="{5B763C73-AC90-4805-BDDC-D0197A239AF0}" type="presOf" srcId="{6F5EB292-145F-49E8-A273-9E29DF091C18}" destId="{269168E6-BE73-4885-A47E-B9B8AB11989F}" srcOrd="0" destOrd="0" presId="urn:microsoft.com/office/officeart/2005/8/layout/orgChart1"/>
    <dgm:cxn modelId="{E9206D74-DF5D-490F-B7E7-C87BAF8B64D6}" type="presOf" srcId="{7259CCFC-4E2A-43F0-8E7E-7E3E6CA28828}" destId="{A940C130-6511-4C49-9BAE-A14901ECE2F4}" srcOrd="0" destOrd="0" presId="urn:microsoft.com/office/officeart/2005/8/layout/orgChart1"/>
    <dgm:cxn modelId="{0354B475-BA7A-4915-8F3F-543D90A33E26}" srcId="{0BCAA882-ACFA-46A7-BA8A-F0767C5312DF}" destId="{E27B10C1-105C-45F8-A23B-10F68E504B99}" srcOrd="1" destOrd="0" parTransId="{378F765A-3BAC-4740-BD37-23E44551EDE1}" sibTransId="{5AFABEBB-547C-4E0E-8816-3AD4522C31BC}"/>
    <dgm:cxn modelId="{E79CAA57-9529-462B-A517-9A8F7A7CDB82}" type="presOf" srcId="{C305D867-29DE-40C7-AA13-5CD37B0C76A0}" destId="{AD186301-5B82-4BEE-B035-BC8798438D5D}" srcOrd="0" destOrd="0" presId="urn:microsoft.com/office/officeart/2005/8/layout/orgChart1"/>
    <dgm:cxn modelId="{2B0B105A-5A09-4358-897F-465CD4B23273}" srcId="{E27B10C1-105C-45F8-A23B-10F68E504B99}" destId="{6A6BF2DC-D797-49B1-943A-124B02523607}" srcOrd="2" destOrd="0" parTransId="{263ABA36-D7D0-44BF-B76B-EFEB9BAE664C}" sibTransId="{D69CCC71-E0B0-4AB5-B566-35736FDCB001}"/>
    <dgm:cxn modelId="{0DD02A7A-BB33-4958-BADB-5EC3A69349EF}" type="presOf" srcId="{319A65BE-E9B4-46B7-BEF0-37DF4B85137B}" destId="{E29B5142-A086-4D2E-BDA1-06582DBAECBC}" srcOrd="0" destOrd="0" presId="urn:microsoft.com/office/officeart/2005/8/layout/orgChart1"/>
    <dgm:cxn modelId="{6E325C7A-CA6E-40AD-8333-335A49FC2FAC}" type="presOf" srcId="{993534AB-C308-4C66-A740-E3A4E90E880D}" destId="{87429F02-D9AC-44B3-9078-ADB6584A2243}" srcOrd="0" destOrd="0" presId="urn:microsoft.com/office/officeart/2005/8/layout/orgChart1"/>
    <dgm:cxn modelId="{01EAEF7B-A49B-4C52-8524-55FB3408A07A}" type="presOf" srcId="{4ED4034E-C497-4969-BEEE-ED731CBE41EB}" destId="{A7CD583E-6228-4E28-9319-F19B0CC47171}" srcOrd="1" destOrd="0" presId="urn:microsoft.com/office/officeart/2005/8/layout/orgChart1"/>
    <dgm:cxn modelId="{56FE1D82-D021-4CBB-852F-007DE1E30AA9}" srcId="{E27B10C1-105C-45F8-A23B-10F68E504B99}" destId="{94D69D17-C04E-481C-8858-6DDBC389C60F}" srcOrd="1" destOrd="0" parTransId="{C305D867-29DE-40C7-AA13-5CD37B0C76A0}" sibTransId="{A58F24FB-40EA-4294-812E-230D6277B3D4}"/>
    <dgm:cxn modelId="{73234882-542B-4451-89D2-0C5CF6695660}" type="presOf" srcId="{0AAA814D-018E-470D-8939-A5734B36A74E}" destId="{1D57105F-D46F-430E-9C59-D446D44A3C73}" srcOrd="0" destOrd="0" presId="urn:microsoft.com/office/officeart/2005/8/layout/orgChart1"/>
    <dgm:cxn modelId="{C29A8482-ED3B-4673-948B-DD53D471BA14}" type="presOf" srcId="{FD076B13-B2F2-4409-B874-F0D369D592DF}" destId="{0E3817BB-B641-4FAD-9536-EDE300C7A87C}" srcOrd="1" destOrd="0" presId="urn:microsoft.com/office/officeart/2005/8/layout/orgChart1"/>
    <dgm:cxn modelId="{8F65F783-5D18-4BB8-B44C-608F40034676}" srcId="{19584C58-8C5A-41CA-B22E-4DB2BC1CEBA8}" destId="{9959F814-1544-4644-AC9E-C9CCA1928D4C}" srcOrd="4" destOrd="0" parTransId="{0AAA814D-018E-470D-8939-A5734B36A74E}" sibTransId="{E8A29246-ECFF-4757-9999-6A5C68479C5A}"/>
    <dgm:cxn modelId="{D9327E84-9455-47C4-9F01-0F8DB3D4FAFF}" type="presOf" srcId="{869268DE-DCFA-410C-9123-9130504C74F0}" destId="{264BFC42-C770-4D2C-85EB-B6B730B04231}" srcOrd="1" destOrd="0" presId="urn:microsoft.com/office/officeart/2005/8/layout/orgChart1"/>
    <dgm:cxn modelId="{127E0B86-AF2C-41FB-B2D1-8F96BF076A7E}" type="presOf" srcId="{857196EB-1E8C-405D-9D37-82C8283E42B5}" destId="{BA1895CB-6443-4B94-8987-F60EF2E7106E}" srcOrd="1" destOrd="0" presId="urn:microsoft.com/office/officeart/2005/8/layout/orgChart1"/>
    <dgm:cxn modelId="{7BF3C886-74D3-49CF-ACE7-D156CF7559CD}" type="presOf" srcId="{91D5DD36-969A-481F-9214-46D6FA9B5BF7}" destId="{F244F92B-ADED-4602-8E03-63D4193A3D29}" srcOrd="1" destOrd="0" presId="urn:microsoft.com/office/officeart/2005/8/layout/orgChart1"/>
    <dgm:cxn modelId="{FC8FB489-2BE5-4661-94F0-7C0A5A09FB0B}" type="presOf" srcId="{19584C58-8C5A-41CA-B22E-4DB2BC1CEBA8}" destId="{140E8DE2-FAA8-43CA-AA46-BBEF4417105D}" srcOrd="0" destOrd="0" presId="urn:microsoft.com/office/officeart/2005/8/layout/orgChart1"/>
    <dgm:cxn modelId="{32337791-5A75-40C4-9675-5FE6DDC789B7}" type="presOf" srcId="{AD1DAD9F-EE98-481A-B031-B8AA1579B92A}" destId="{2D07C4EE-9A6C-45B3-AAEE-85F638A423A8}" srcOrd="1" destOrd="0" presId="urn:microsoft.com/office/officeart/2005/8/layout/orgChart1"/>
    <dgm:cxn modelId="{46ECAC91-A092-47EF-91AE-5353C48E11FD}" type="presOf" srcId="{577F6B95-E900-4B77-A271-7CE9E5176E04}" destId="{A2774579-D8D1-4BAB-ABF7-6F8E02116D59}" srcOrd="0" destOrd="0" presId="urn:microsoft.com/office/officeart/2005/8/layout/orgChart1"/>
    <dgm:cxn modelId="{B8D4FB91-BEAD-4091-8396-C3933408095D}" type="presOf" srcId="{FCB6AA65-1B27-44E0-85A4-30168FBC007B}" destId="{971E4537-2D70-4D33-BD8A-A0B97CCEBA98}" srcOrd="1" destOrd="0" presId="urn:microsoft.com/office/officeart/2005/8/layout/orgChart1"/>
    <dgm:cxn modelId="{2F196C93-7D60-4610-A260-8EADBA732A63}" type="presOf" srcId="{0BCAA882-ACFA-46A7-BA8A-F0767C5312DF}" destId="{1215124E-B24F-44F2-9D3E-E92A8DAF6D9E}" srcOrd="0" destOrd="0" presId="urn:microsoft.com/office/officeart/2005/8/layout/orgChart1"/>
    <dgm:cxn modelId="{390BDC93-7DD3-4F2F-9620-A64F62C946EB}" srcId="{D07A4101-3B44-417B-90B9-554BAB1EC691}" destId="{AAE8835A-E5B5-409C-8D55-8847D91DC261}" srcOrd="2" destOrd="0" parTransId="{577F6B95-E900-4B77-A271-7CE9E5176E04}" sibTransId="{EFC542E8-4110-47CB-A1AD-0839AD61F568}"/>
    <dgm:cxn modelId="{F7487397-03A9-46D1-A077-6E3EB8CC5E13}" type="presOf" srcId="{91D5DD36-969A-481F-9214-46D6FA9B5BF7}" destId="{9EF466F7-74BE-48AD-B48C-36DDD64D20B1}" srcOrd="0" destOrd="0" presId="urn:microsoft.com/office/officeart/2005/8/layout/orgChart1"/>
    <dgm:cxn modelId="{EBE9039B-B1F8-4940-8827-4ACABAF6101F}" type="presOf" srcId="{9959F814-1544-4644-AC9E-C9CCA1928D4C}" destId="{4DDF9C68-D3B4-487A-8148-D6296681CBCF}" srcOrd="0" destOrd="0" presId="urn:microsoft.com/office/officeart/2005/8/layout/orgChart1"/>
    <dgm:cxn modelId="{45BE0F9B-1760-4535-8E32-646EC6BD0231}" srcId="{D07A4101-3B44-417B-90B9-554BAB1EC691}" destId="{9800FDBB-B963-44A1-A897-24DFC4B040BC}" srcOrd="0" destOrd="0" parTransId="{7259CCFC-4E2A-43F0-8E7E-7E3E6CA28828}" sibTransId="{0D5BA008-E5B5-4E34-8A4F-0804D7DF262F}"/>
    <dgm:cxn modelId="{6C51DF9C-CAB9-448B-9188-8D5B30DC263C}" type="presOf" srcId="{FD076B13-B2F2-4409-B874-F0D369D592DF}" destId="{9DCB5D54-08A5-44E9-ADCD-D8979E17134F}" srcOrd="0" destOrd="0" presId="urn:microsoft.com/office/officeart/2005/8/layout/orgChart1"/>
    <dgm:cxn modelId="{1538E19D-3628-43DC-BE9D-2C7607C11C72}" type="presOf" srcId="{55BE9D3D-C943-46DF-BF25-3C7C3628D4B5}" destId="{BE8AE822-D21E-456B-B410-7F41D14459FC}" srcOrd="0" destOrd="0" presId="urn:microsoft.com/office/officeart/2005/8/layout/orgChart1"/>
    <dgm:cxn modelId="{D085C7A4-A359-4DDF-8BEC-932AD8EBB40A}" type="presOf" srcId="{82A10B6C-1F1D-4149-AB5F-E7FD1690805A}" destId="{E26F9C5D-493C-4BEE-A4B5-17AC06282E56}" srcOrd="0" destOrd="0" presId="urn:microsoft.com/office/officeart/2005/8/layout/orgChart1"/>
    <dgm:cxn modelId="{C45FDFAA-CADD-484C-B6B5-4903A38D783A}" type="presOf" srcId="{E2BAE5B7-8CC5-4F54-9E80-9AD5C29FBE65}" destId="{680BAA8E-7DE3-4326-B079-E68A86D20267}" srcOrd="0" destOrd="0" presId="urn:microsoft.com/office/officeart/2005/8/layout/orgChart1"/>
    <dgm:cxn modelId="{6F963DAB-FE55-44E3-9721-049E88DE7A5B}" type="presOf" srcId="{AD1DAD9F-EE98-481A-B031-B8AA1579B92A}" destId="{AAE7B68D-2FB3-431B-8EB9-F2D1646F8E35}" srcOrd="0" destOrd="0" presId="urn:microsoft.com/office/officeart/2005/8/layout/orgChart1"/>
    <dgm:cxn modelId="{739A0BB1-B5A7-4BDA-9866-8EE52DF6E611}" srcId="{FCB6AA65-1B27-44E0-85A4-30168FBC007B}" destId="{2D8ACA1C-C5A1-4B50-9526-3026AD119CDA}" srcOrd="3" destOrd="0" parTransId="{E2BAE5B7-8CC5-4F54-9E80-9AD5C29FBE65}" sibTransId="{C2AB0983-6171-4912-9B06-5AB6FD843DFA}"/>
    <dgm:cxn modelId="{7F472FB1-87F1-4608-B129-1528B1883B2D}" type="presOf" srcId="{CEEAE76E-166E-45E1-A05C-EE869F671060}" destId="{1183A2B9-190A-4443-96A7-9165BFC83AB0}" srcOrd="1" destOrd="0" presId="urn:microsoft.com/office/officeart/2005/8/layout/orgChart1"/>
    <dgm:cxn modelId="{C12EE0B1-A541-4214-9BA0-AA7403284C12}" type="presOf" srcId="{30025DE7-D6AE-4A94-B512-AEF72D178F59}" destId="{570F2440-A411-4905-862C-99F2DACAC2B8}" srcOrd="1" destOrd="0" presId="urn:microsoft.com/office/officeart/2005/8/layout/orgChart1"/>
    <dgm:cxn modelId="{E48EF2B1-DD1A-4563-95E3-565D10FE4CD2}" srcId="{D07A4101-3B44-417B-90B9-554BAB1EC691}" destId="{82A10B6C-1F1D-4149-AB5F-E7FD1690805A}" srcOrd="1" destOrd="0" parTransId="{067D97CA-C80C-4B0B-988E-6FDAADA46A4A}" sibTransId="{FFEF03BA-653D-46B6-8681-2B42EA1A8A0B}"/>
    <dgm:cxn modelId="{00D251B4-0CA9-4E4C-97DF-8F83888BEFE3}" srcId="{19584C58-8C5A-41CA-B22E-4DB2BC1CEBA8}" destId="{4ED4034E-C497-4969-BEEE-ED731CBE41EB}" srcOrd="1" destOrd="0" parTransId="{ABE9FA18-9E7C-47A7-A19A-427989FCA129}" sibTransId="{DFED5FD2-DB7A-4CF8-A353-65FE59EF6EEE}"/>
    <dgm:cxn modelId="{1668D4C1-04C2-4D36-82A8-140833755A88}" type="presOf" srcId="{926064F2-169D-4D1D-9F4C-8FE1F501E953}" destId="{50D99042-5487-4FE5-8A16-68A8CF6AC374}" srcOrd="0" destOrd="0" presId="urn:microsoft.com/office/officeart/2005/8/layout/orgChart1"/>
    <dgm:cxn modelId="{D4793CC2-B895-4C1F-8CD1-774778315578}" srcId="{FCB6AA65-1B27-44E0-85A4-30168FBC007B}" destId="{857196EB-1E8C-405D-9D37-82C8283E42B5}" srcOrd="2" destOrd="0" parTransId="{F05CAE88-EC8B-4E2A-A41D-89E2763053E6}" sibTransId="{6F6B5B5B-F389-48AD-9C2B-7022AC61966A}"/>
    <dgm:cxn modelId="{D74F58CB-2DBC-4C55-95BE-297DEFC2C697}" type="presOf" srcId="{378F765A-3BAC-4740-BD37-23E44551EDE1}" destId="{3F560AD1-1C5D-4550-B1ED-CEDD81A1DF25}" srcOrd="0" destOrd="0" presId="urn:microsoft.com/office/officeart/2005/8/layout/orgChart1"/>
    <dgm:cxn modelId="{E5CDB0CD-52D3-40CE-97FB-4F9CC2479CCD}" type="presOf" srcId="{263ABA36-D7D0-44BF-B76B-EFEB9BAE664C}" destId="{25233BD9-32C1-476D-99EC-152F1027506D}" srcOrd="0" destOrd="0" presId="urn:microsoft.com/office/officeart/2005/8/layout/orgChart1"/>
    <dgm:cxn modelId="{BC7A94D3-44B6-4300-8D6B-9ADD0E5E3FDC}" srcId="{CEEAE76E-166E-45E1-A05C-EE869F671060}" destId="{D07A4101-3B44-417B-90B9-554BAB1EC691}" srcOrd="0" destOrd="0" parTransId="{471E9DE8-912D-4033-B57C-DA2061E83313}" sibTransId="{BF81DA64-D2F0-45EE-A0F3-3EDC7C04CA19}"/>
    <dgm:cxn modelId="{E6DC3AD6-F8BA-47EC-948C-6D6587AE33DA}" srcId="{E27B10C1-105C-45F8-A23B-10F68E504B99}" destId="{91D5DD36-969A-481F-9214-46D6FA9B5BF7}" srcOrd="0" destOrd="0" parTransId="{D5472086-B0D5-41D9-98A6-10418AF1CCA4}" sibTransId="{55D15057-58F9-4BF2-A12F-7C16FE08C73D}"/>
    <dgm:cxn modelId="{9B63F0D9-C4D1-4B8D-9C87-9BDB64214461}" type="presOf" srcId="{30025DE7-D6AE-4A94-B512-AEF72D178F59}" destId="{38769135-88B9-4EA7-8358-2E626E863E66}" srcOrd="0" destOrd="0" presId="urn:microsoft.com/office/officeart/2005/8/layout/orgChart1"/>
    <dgm:cxn modelId="{92E307DA-4982-4E11-9567-71E610F6A9D4}" type="presOf" srcId="{0BCAA882-ACFA-46A7-BA8A-F0767C5312DF}" destId="{9EEE8FA3-619F-4BC2-9C3B-D1A10281FD6B}" srcOrd="1" destOrd="0" presId="urn:microsoft.com/office/officeart/2005/8/layout/orgChart1"/>
    <dgm:cxn modelId="{931881DC-444D-467C-8361-53032198499F}" type="presOf" srcId="{AAE8835A-E5B5-409C-8D55-8847D91DC261}" destId="{F595C3AF-D279-414F-AF9F-52E60EA518E4}" srcOrd="1" destOrd="0" presId="urn:microsoft.com/office/officeart/2005/8/layout/orgChart1"/>
    <dgm:cxn modelId="{4364A0DD-398B-45A1-B805-66C91B8AA53F}" type="presOf" srcId="{19584C58-8C5A-41CA-B22E-4DB2BC1CEBA8}" destId="{7FE8A2D9-EABF-4BB2-9D32-CAD0A86DD29A}" srcOrd="1" destOrd="0" presId="urn:microsoft.com/office/officeart/2005/8/layout/orgChart1"/>
    <dgm:cxn modelId="{0787B3DE-A71B-43E5-91E2-CAD20F58905E}" type="presOf" srcId="{AC1C6354-67F9-401C-8B80-35EAA52922BC}" destId="{397BBD54-E061-4103-B52C-EAE6CD497CCE}" srcOrd="0" destOrd="0" presId="urn:microsoft.com/office/officeart/2005/8/layout/orgChart1"/>
    <dgm:cxn modelId="{E16D2CE0-DA62-4976-B125-3B3B3C817593}" srcId="{2D8ACA1C-C5A1-4B50-9526-3026AD119CDA}" destId="{1776EF63-7A76-4392-86A2-DDEFC50B940A}" srcOrd="2" destOrd="0" parTransId="{319A65BE-E9B4-46B7-BEF0-37DF4B85137B}" sibTransId="{96FCA0C0-B54C-4AEA-B67C-BE05299EFA9D}"/>
    <dgm:cxn modelId="{3A3D97E2-25C4-4CA2-9738-96ABFE3E51A7}" type="presOf" srcId="{EA8E7758-083C-4F62-A4FB-B43D7BA1FD26}" destId="{C0680C39-D6F0-418F-9658-3AD73CAD6DF7}" srcOrd="0" destOrd="0" presId="urn:microsoft.com/office/officeart/2005/8/layout/orgChart1"/>
    <dgm:cxn modelId="{CC8576E5-52B9-4FFF-BFA0-43B06781C9A3}" type="presOf" srcId="{41DA3FFE-092A-43BD-8FB6-C16A841B9ACE}" destId="{68409A80-DA49-44E5-B7C4-B78776F78F54}" srcOrd="0" destOrd="0" presId="urn:microsoft.com/office/officeart/2005/8/layout/orgChart1"/>
    <dgm:cxn modelId="{A43A06E9-6BF6-44EF-B6F5-2232927E7FD6}" type="presOf" srcId="{5AE85804-2315-464E-B415-73048E62E30D}" destId="{5DB4B7C2-D437-41E4-B504-8D242D5F826A}" srcOrd="0" destOrd="0" presId="urn:microsoft.com/office/officeart/2005/8/layout/orgChart1"/>
    <dgm:cxn modelId="{811EADEA-5B3C-4BFF-8E68-32EFDFECC9F1}" type="presOf" srcId="{D5472086-B0D5-41D9-98A6-10418AF1CCA4}" destId="{138453B4-17FA-4DC6-B92E-87C59F024896}" srcOrd="0" destOrd="0" presId="urn:microsoft.com/office/officeart/2005/8/layout/orgChart1"/>
    <dgm:cxn modelId="{D923C6EA-FE87-4878-B9B7-6FF5C595E460}" type="presOf" srcId="{94D69D17-C04E-481C-8858-6DDBC389C60F}" destId="{00DF8814-83F8-44BF-9D43-50A461AF4AD7}" srcOrd="0" destOrd="0" presId="urn:microsoft.com/office/officeart/2005/8/layout/orgChart1"/>
    <dgm:cxn modelId="{4169AAED-CCE3-484F-966E-BB5E16856115}" srcId="{2D8ACA1C-C5A1-4B50-9526-3026AD119CDA}" destId="{869268DE-DCFA-410C-9123-9130504C74F0}" srcOrd="0" destOrd="0" parTransId="{CEC052F2-08A7-4D35-82E6-C3AFDC927C3E}" sibTransId="{E5624ACA-A236-49BF-829E-D9781FB691B2}"/>
    <dgm:cxn modelId="{2789CDF0-901F-497B-8119-F74875D2D504}" type="presOf" srcId="{6F5EB292-145F-49E8-A273-9E29DF091C18}" destId="{9E8E55F4-2458-4955-81B5-89EF40BBFCC2}" srcOrd="1" destOrd="0" presId="urn:microsoft.com/office/officeart/2005/8/layout/orgChart1"/>
    <dgm:cxn modelId="{1A8BFDF0-1683-408E-B5C2-A0C8C9E77583}" type="presOf" srcId="{FCB6AA65-1B27-44E0-85A4-30168FBC007B}" destId="{68A9E6E1-49A6-444A-8B71-AF95EDED9241}" srcOrd="0" destOrd="0" presId="urn:microsoft.com/office/officeart/2005/8/layout/orgChart1"/>
    <dgm:cxn modelId="{B50455F8-4EF4-4788-91B8-4DC8F96D7370}" srcId="{857196EB-1E8C-405D-9D37-82C8283E42B5}" destId="{926064F2-169D-4D1D-9F4C-8FE1F501E953}" srcOrd="1" destOrd="0" parTransId="{E7F06220-1BC5-49B1-B8F5-C6345CAF8A05}" sibTransId="{45127FBC-87FD-4CFA-8472-71F057452FCD}"/>
    <dgm:cxn modelId="{3FA540FD-35F8-4453-936F-48FA67EF303D}" type="presOf" srcId="{D51405F3-BA91-4C1C-9D10-E1FF57FF42D1}" destId="{A17F2487-C2C6-4470-9D5B-C3D17AA35D97}" srcOrd="0" destOrd="0" presId="urn:microsoft.com/office/officeart/2005/8/layout/orgChart1"/>
    <dgm:cxn modelId="{0BD2D5FD-3C0C-474C-B62A-BAE702034EBB}" type="presOf" srcId="{6A6BF2DC-D797-49B1-943A-124B02523607}" destId="{B8822449-4A5B-4522-A145-8656B2999FF8}" srcOrd="1" destOrd="0" presId="urn:microsoft.com/office/officeart/2005/8/layout/orgChart1"/>
    <dgm:cxn modelId="{E557F2FD-350A-4A8E-A7F2-B77FBF3C6373}" type="presOf" srcId="{067D97CA-C80C-4B0B-988E-6FDAADA46A4A}" destId="{7802D963-47BD-4742-B1C5-BA9FEBFFD1B0}" srcOrd="0" destOrd="0" presId="urn:microsoft.com/office/officeart/2005/8/layout/orgChart1"/>
    <dgm:cxn modelId="{43A9B8A8-F053-4437-BBBA-6D7E8F86B1B3}" type="presParOf" srcId="{68409A80-DA49-44E5-B7C4-B78776F78F54}" destId="{3F8063E6-448B-44EE-9B5D-52E94ED23E3D}" srcOrd="0" destOrd="0" presId="urn:microsoft.com/office/officeart/2005/8/layout/orgChart1"/>
    <dgm:cxn modelId="{8E4C32BC-73C4-4FC7-880F-59BA49B41889}" type="presParOf" srcId="{3F8063E6-448B-44EE-9B5D-52E94ED23E3D}" destId="{8AA77995-B1AF-4AF9-8879-FD38DB191A6A}" srcOrd="0" destOrd="0" presId="urn:microsoft.com/office/officeart/2005/8/layout/orgChart1"/>
    <dgm:cxn modelId="{0880A468-D3FE-42B2-94D7-84B74F7BE0DC}" type="presParOf" srcId="{8AA77995-B1AF-4AF9-8879-FD38DB191A6A}" destId="{68A9E6E1-49A6-444A-8B71-AF95EDED9241}" srcOrd="0" destOrd="0" presId="urn:microsoft.com/office/officeart/2005/8/layout/orgChart1"/>
    <dgm:cxn modelId="{00E71948-517B-4FE8-84C8-8F020FB2F3B9}" type="presParOf" srcId="{8AA77995-B1AF-4AF9-8879-FD38DB191A6A}" destId="{971E4537-2D70-4D33-BD8A-A0B97CCEBA98}" srcOrd="1" destOrd="0" presId="urn:microsoft.com/office/officeart/2005/8/layout/orgChart1"/>
    <dgm:cxn modelId="{5DE18BAD-E6CC-4DCA-A19A-060DEED04796}" type="presParOf" srcId="{3F8063E6-448B-44EE-9B5D-52E94ED23E3D}" destId="{51FE4A9A-707F-4DFB-BE58-86EC55CF7ADC}" srcOrd="1" destOrd="0" presId="urn:microsoft.com/office/officeart/2005/8/layout/orgChart1"/>
    <dgm:cxn modelId="{96246B99-486F-4496-AC4E-5920A61A0F79}" type="presParOf" srcId="{51FE4A9A-707F-4DFB-BE58-86EC55CF7ADC}" destId="{8AFB430D-1D0F-4792-B4C1-F404E3A3E30E}" srcOrd="0" destOrd="0" presId="urn:microsoft.com/office/officeart/2005/8/layout/orgChart1"/>
    <dgm:cxn modelId="{20B2A1F0-B4EC-4AAA-879C-411CC689F98A}" type="presParOf" srcId="{51FE4A9A-707F-4DFB-BE58-86EC55CF7ADC}" destId="{5B1FC908-9B42-4C8E-ABD8-C4EC0701B6B9}" srcOrd="1" destOrd="0" presId="urn:microsoft.com/office/officeart/2005/8/layout/orgChart1"/>
    <dgm:cxn modelId="{C1233CB6-E64A-421B-8F80-9EAA9AE39019}" type="presParOf" srcId="{5B1FC908-9B42-4C8E-ABD8-C4EC0701B6B9}" destId="{A1B57BCD-CBB9-4CF7-8EC9-01AC72EE8CDC}" srcOrd="0" destOrd="0" presId="urn:microsoft.com/office/officeart/2005/8/layout/orgChart1"/>
    <dgm:cxn modelId="{41021206-1668-4D9E-B9AF-EBED0E6A71C0}" type="presParOf" srcId="{A1B57BCD-CBB9-4CF7-8EC9-01AC72EE8CDC}" destId="{34FB6C08-31CD-4030-A713-3B06FADA0048}" srcOrd="0" destOrd="0" presId="urn:microsoft.com/office/officeart/2005/8/layout/orgChart1"/>
    <dgm:cxn modelId="{21E3673B-CB2E-42FA-8F09-513408DABFC8}" type="presParOf" srcId="{A1B57BCD-CBB9-4CF7-8EC9-01AC72EE8CDC}" destId="{BA1895CB-6443-4B94-8987-F60EF2E7106E}" srcOrd="1" destOrd="0" presId="urn:microsoft.com/office/officeart/2005/8/layout/orgChart1"/>
    <dgm:cxn modelId="{DA9957D0-74AA-422F-9C79-84CFCD1A2BA0}" type="presParOf" srcId="{5B1FC908-9B42-4C8E-ABD8-C4EC0701B6B9}" destId="{7AEE0678-8B87-4649-B8DD-1008130CC410}" srcOrd="1" destOrd="0" presId="urn:microsoft.com/office/officeart/2005/8/layout/orgChart1"/>
    <dgm:cxn modelId="{6BDD91BF-FA5D-4E84-832F-A1FC6155306D}" type="presParOf" srcId="{7AEE0678-8B87-4649-B8DD-1008130CC410}" destId="{8424ECBF-B34E-4788-AE2F-07AD206FE904}" srcOrd="0" destOrd="0" presId="urn:microsoft.com/office/officeart/2005/8/layout/orgChart1"/>
    <dgm:cxn modelId="{C9A645BA-224F-4453-943D-FC70DF52820F}" type="presParOf" srcId="{7AEE0678-8B87-4649-B8DD-1008130CC410}" destId="{D23D6203-4276-46C7-B058-ED77206ADC38}" srcOrd="1" destOrd="0" presId="urn:microsoft.com/office/officeart/2005/8/layout/orgChart1"/>
    <dgm:cxn modelId="{36320E45-CF78-4758-9590-93D420BF0C46}" type="presParOf" srcId="{D23D6203-4276-46C7-B058-ED77206ADC38}" destId="{1A3BE902-6E41-455F-944A-5509DEF4FEAD}" srcOrd="0" destOrd="0" presId="urn:microsoft.com/office/officeart/2005/8/layout/orgChart1"/>
    <dgm:cxn modelId="{8E78A0B7-BA91-44F4-A96E-80E73601FFBF}" type="presParOf" srcId="{1A3BE902-6E41-455F-944A-5509DEF4FEAD}" destId="{38769135-88B9-4EA7-8358-2E626E863E66}" srcOrd="0" destOrd="0" presId="urn:microsoft.com/office/officeart/2005/8/layout/orgChart1"/>
    <dgm:cxn modelId="{787EF83E-A8EA-40D1-95B5-8C8BD2D0FBFF}" type="presParOf" srcId="{1A3BE902-6E41-455F-944A-5509DEF4FEAD}" destId="{570F2440-A411-4905-862C-99F2DACAC2B8}" srcOrd="1" destOrd="0" presId="urn:microsoft.com/office/officeart/2005/8/layout/orgChart1"/>
    <dgm:cxn modelId="{5A3F20D2-511B-45E4-8127-44F362176815}" type="presParOf" srcId="{D23D6203-4276-46C7-B058-ED77206ADC38}" destId="{2CE3FA01-1CB9-40EC-B240-F39317B49C93}" srcOrd="1" destOrd="0" presId="urn:microsoft.com/office/officeart/2005/8/layout/orgChart1"/>
    <dgm:cxn modelId="{F6AD3CB7-DD4A-4759-B507-0F461A36A68F}" type="presParOf" srcId="{D23D6203-4276-46C7-B058-ED77206ADC38}" destId="{9D4E999D-244A-48B1-8F0E-17E251B49E94}" srcOrd="2" destOrd="0" presId="urn:microsoft.com/office/officeart/2005/8/layout/orgChart1"/>
    <dgm:cxn modelId="{4CA0B2B1-86A8-4F3E-829D-D94396F4E749}" type="presParOf" srcId="{7AEE0678-8B87-4649-B8DD-1008130CC410}" destId="{6DD0AFBE-0DD2-4C32-99A9-E393192761F9}" srcOrd="2" destOrd="0" presId="urn:microsoft.com/office/officeart/2005/8/layout/orgChart1"/>
    <dgm:cxn modelId="{288542B9-AFF4-4E24-93DA-FE47900E0F43}" type="presParOf" srcId="{7AEE0678-8B87-4649-B8DD-1008130CC410}" destId="{A12AC86D-0071-477F-8F9E-1A948224412A}" srcOrd="3" destOrd="0" presId="urn:microsoft.com/office/officeart/2005/8/layout/orgChart1"/>
    <dgm:cxn modelId="{A19199DB-EB40-4D2E-AF28-143C75CFDD1C}" type="presParOf" srcId="{A12AC86D-0071-477F-8F9E-1A948224412A}" destId="{5D3E0846-79BF-444C-932C-6939FEFADE4F}" srcOrd="0" destOrd="0" presId="urn:microsoft.com/office/officeart/2005/8/layout/orgChart1"/>
    <dgm:cxn modelId="{EC34F7AB-282E-4EF1-8164-86A997C8F96A}" type="presParOf" srcId="{5D3E0846-79BF-444C-932C-6939FEFADE4F}" destId="{50D99042-5487-4FE5-8A16-68A8CF6AC374}" srcOrd="0" destOrd="0" presId="urn:microsoft.com/office/officeart/2005/8/layout/orgChart1"/>
    <dgm:cxn modelId="{98C0FD95-57F8-44A9-8F44-8632C0963326}" type="presParOf" srcId="{5D3E0846-79BF-444C-932C-6939FEFADE4F}" destId="{4B900F4E-4F77-415A-867E-5C818F315672}" srcOrd="1" destOrd="0" presId="urn:microsoft.com/office/officeart/2005/8/layout/orgChart1"/>
    <dgm:cxn modelId="{0398FD2A-A9C5-4D79-A05B-10D81BCF1E13}" type="presParOf" srcId="{A12AC86D-0071-477F-8F9E-1A948224412A}" destId="{E47B9F23-9479-4025-A90E-50E8EF373CC5}" srcOrd="1" destOrd="0" presId="urn:microsoft.com/office/officeart/2005/8/layout/orgChart1"/>
    <dgm:cxn modelId="{3E468BA7-CA70-42C5-9A9F-C99892ABFA79}" type="presParOf" srcId="{A12AC86D-0071-477F-8F9E-1A948224412A}" destId="{44E2A603-356F-45EB-9A71-2EDAE0AF8251}" srcOrd="2" destOrd="0" presId="urn:microsoft.com/office/officeart/2005/8/layout/orgChart1"/>
    <dgm:cxn modelId="{75ABED79-49DC-4200-97BB-791C48A76BF6}" type="presParOf" srcId="{5B1FC908-9B42-4C8E-ABD8-C4EC0701B6B9}" destId="{93756800-9496-47E2-8286-F984664E8035}" srcOrd="2" destOrd="0" presId="urn:microsoft.com/office/officeart/2005/8/layout/orgChart1"/>
    <dgm:cxn modelId="{0E8E25F6-E6B1-492F-9FF0-3CE69BF0F7B9}" type="presParOf" srcId="{51FE4A9A-707F-4DFB-BE58-86EC55CF7ADC}" destId="{680BAA8E-7DE3-4326-B079-E68A86D20267}" srcOrd="2" destOrd="0" presId="urn:microsoft.com/office/officeart/2005/8/layout/orgChart1"/>
    <dgm:cxn modelId="{5AEFF5E3-7BC7-4138-B8DA-142A1AB8B326}" type="presParOf" srcId="{51FE4A9A-707F-4DFB-BE58-86EC55CF7ADC}" destId="{EBC40783-2B26-4E18-98B0-708A88DE3EAA}" srcOrd="3" destOrd="0" presId="urn:microsoft.com/office/officeart/2005/8/layout/orgChart1"/>
    <dgm:cxn modelId="{7A38191F-ED74-46F9-85F7-A11A4E3139CF}" type="presParOf" srcId="{EBC40783-2B26-4E18-98B0-708A88DE3EAA}" destId="{CC54D130-A9A7-41E6-90A3-ACCFB1996BBA}" srcOrd="0" destOrd="0" presId="urn:microsoft.com/office/officeart/2005/8/layout/orgChart1"/>
    <dgm:cxn modelId="{99EE97A6-C975-4E0D-89CB-04E713EC55A5}" type="presParOf" srcId="{CC54D130-A9A7-41E6-90A3-ACCFB1996BBA}" destId="{9D81A9EF-4DCF-4045-9F6E-B15E24FB08EA}" srcOrd="0" destOrd="0" presId="urn:microsoft.com/office/officeart/2005/8/layout/orgChart1"/>
    <dgm:cxn modelId="{336E0F36-AB89-4C2D-84C9-10847FC4C181}" type="presParOf" srcId="{CC54D130-A9A7-41E6-90A3-ACCFB1996BBA}" destId="{CA751CE5-4698-4191-B65D-1FACA8041A4D}" srcOrd="1" destOrd="0" presId="urn:microsoft.com/office/officeart/2005/8/layout/orgChart1"/>
    <dgm:cxn modelId="{0A0CE43E-D8BF-47E0-B669-D6D12BBB1B03}" type="presParOf" srcId="{EBC40783-2B26-4E18-98B0-708A88DE3EAA}" destId="{C777DD7C-E35A-4C90-B64E-81312A90A88A}" srcOrd="1" destOrd="0" presId="urn:microsoft.com/office/officeart/2005/8/layout/orgChart1"/>
    <dgm:cxn modelId="{011848C1-DDEC-400A-8258-A61643007497}" type="presParOf" srcId="{C777DD7C-E35A-4C90-B64E-81312A90A88A}" destId="{39F187DA-F894-464C-A600-8A3FCCEC9C00}" srcOrd="0" destOrd="0" presId="urn:microsoft.com/office/officeart/2005/8/layout/orgChart1"/>
    <dgm:cxn modelId="{DD845C08-E96F-4FF5-8002-693DA209C433}" type="presParOf" srcId="{C777DD7C-E35A-4C90-B64E-81312A90A88A}" destId="{AE171023-47B0-4167-B3C1-6474BE386F51}" srcOrd="1" destOrd="0" presId="urn:microsoft.com/office/officeart/2005/8/layout/orgChart1"/>
    <dgm:cxn modelId="{304F7C48-0F9A-4FDB-BB99-FB3198354D51}" type="presParOf" srcId="{AE171023-47B0-4167-B3C1-6474BE386F51}" destId="{3A5A6B29-307D-4215-9AE2-BF5824BCB0BF}" srcOrd="0" destOrd="0" presId="urn:microsoft.com/office/officeart/2005/8/layout/orgChart1"/>
    <dgm:cxn modelId="{90FB6D54-707D-45B6-BF6A-9FAED7792BC5}" type="presParOf" srcId="{3A5A6B29-307D-4215-9AE2-BF5824BCB0BF}" destId="{FBB3A9C6-7C1E-4A3B-ACBD-284E59955F43}" srcOrd="0" destOrd="0" presId="urn:microsoft.com/office/officeart/2005/8/layout/orgChart1"/>
    <dgm:cxn modelId="{49B39437-81F8-43EB-BDC8-F652C98EF1D2}" type="presParOf" srcId="{3A5A6B29-307D-4215-9AE2-BF5824BCB0BF}" destId="{264BFC42-C770-4D2C-85EB-B6B730B04231}" srcOrd="1" destOrd="0" presId="urn:microsoft.com/office/officeart/2005/8/layout/orgChart1"/>
    <dgm:cxn modelId="{A03FB773-087D-431B-9825-726F6BB5D4E2}" type="presParOf" srcId="{AE171023-47B0-4167-B3C1-6474BE386F51}" destId="{66D294CE-20D9-49FF-82CB-5E224D2D4531}" srcOrd="1" destOrd="0" presId="urn:microsoft.com/office/officeart/2005/8/layout/orgChart1"/>
    <dgm:cxn modelId="{D69FB981-CC91-4918-9990-5D829FDE6104}" type="presParOf" srcId="{AE171023-47B0-4167-B3C1-6474BE386F51}" destId="{483E5187-2A72-4449-81DE-DC750CBBA033}" srcOrd="2" destOrd="0" presId="urn:microsoft.com/office/officeart/2005/8/layout/orgChart1"/>
    <dgm:cxn modelId="{88880057-2E06-4A81-809D-89197E0E1956}" type="presParOf" srcId="{C777DD7C-E35A-4C90-B64E-81312A90A88A}" destId="{85AA0D95-E23B-4C72-912D-4FEE543EE134}" srcOrd="2" destOrd="0" presId="urn:microsoft.com/office/officeart/2005/8/layout/orgChart1"/>
    <dgm:cxn modelId="{7E650D4C-5CBC-44D0-96E6-9166C776CCC2}" type="presParOf" srcId="{C777DD7C-E35A-4C90-B64E-81312A90A88A}" destId="{7EF45767-170D-4A57-9467-B87EBE45E613}" srcOrd="3" destOrd="0" presId="urn:microsoft.com/office/officeart/2005/8/layout/orgChart1"/>
    <dgm:cxn modelId="{F3180C8D-BD3A-498A-9BC3-3FAE126DE4D8}" type="presParOf" srcId="{7EF45767-170D-4A57-9467-B87EBE45E613}" destId="{6AF1374F-BF60-44DB-BFAC-E236316568F1}" srcOrd="0" destOrd="0" presId="urn:microsoft.com/office/officeart/2005/8/layout/orgChart1"/>
    <dgm:cxn modelId="{87782E17-37DE-4CC7-A8E5-EB0EC4F50ECA}" type="presParOf" srcId="{6AF1374F-BF60-44DB-BFAC-E236316568F1}" destId="{AAE7B68D-2FB3-431B-8EB9-F2D1646F8E35}" srcOrd="0" destOrd="0" presId="urn:microsoft.com/office/officeart/2005/8/layout/orgChart1"/>
    <dgm:cxn modelId="{453F5E20-99BA-481C-AAB9-8BE9AA8C3C10}" type="presParOf" srcId="{6AF1374F-BF60-44DB-BFAC-E236316568F1}" destId="{2D07C4EE-9A6C-45B3-AAEE-85F638A423A8}" srcOrd="1" destOrd="0" presId="urn:microsoft.com/office/officeart/2005/8/layout/orgChart1"/>
    <dgm:cxn modelId="{0EA8D64E-C62E-4928-AE13-194C95C78745}" type="presParOf" srcId="{7EF45767-170D-4A57-9467-B87EBE45E613}" destId="{895B8A44-9C79-4D53-A601-3BCE3EBA65B7}" srcOrd="1" destOrd="0" presId="urn:microsoft.com/office/officeart/2005/8/layout/orgChart1"/>
    <dgm:cxn modelId="{C854FEF2-35F3-425C-9B75-ECA0CD8A95D1}" type="presParOf" srcId="{7EF45767-170D-4A57-9467-B87EBE45E613}" destId="{6E2642B8-16E1-413F-8674-3BCDDCD4207D}" srcOrd="2" destOrd="0" presId="urn:microsoft.com/office/officeart/2005/8/layout/orgChart1"/>
    <dgm:cxn modelId="{F4021C25-C566-4A07-97EF-70D75537E152}" type="presParOf" srcId="{C777DD7C-E35A-4C90-B64E-81312A90A88A}" destId="{E29B5142-A086-4D2E-BDA1-06582DBAECBC}" srcOrd="4" destOrd="0" presId="urn:microsoft.com/office/officeart/2005/8/layout/orgChart1"/>
    <dgm:cxn modelId="{C371724B-513B-4441-BCC9-AE0CB7F24D12}" type="presParOf" srcId="{C777DD7C-E35A-4C90-B64E-81312A90A88A}" destId="{E2FB44CA-0DF5-447F-B645-33DE9E2FE959}" srcOrd="5" destOrd="0" presId="urn:microsoft.com/office/officeart/2005/8/layout/orgChart1"/>
    <dgm:cxn modelId="{012E9247-8960-4621-8774-BB6799AFDC81}" type="presParOf" srcId="{E2FB44CA-0DF5-447F-B645-33DE9E2FE959}" destId="{D36C6F92-1F0E-42B5-82A0-85AC758868EE}" srcOrd="0" destOrd="0" presId="urn:microsoft.com/office/officeart/2005/8/layout/orgChart1"/>
    <dgm:cxn modelId="{A30963D5-2B59-459A-A47D-421A68902779}" type="presParOf" srcId="{D36C6F92-1F0E-42B5-82A0-85AC758868EE}" destId="{E32FE983-DAD7-4679-8C8B-EE15D00B6B0B}" srcOrd="0" destOrd="0" presId="urn:microsoft.com/office/officeart/2005/8/layout/orgChart1"/>
    <dgm:cxn modelId="{20EFCED5-19BE-4F1C-8717-A76A05FD9FA5}" type="presParOf" srcId="{D36C6F92-1F0E-42B5-82A0-85AC758868EE}" destId="{FBAF0C7A-742A-4B93-B734-D9AF5C48459F}" srcOrd="1" destOrd="0" presId="urn:microsoft.com/office/officeart/2005/8/layout/orgChart1"/>
    <dgm:cxn modelId="{9FB51692-BCBF-4E58-98F6-E8DFD321596E}" type="presParOf" srcId="{E2FB44CA-0DF5-447F-B645-33DE9E2FE959}" destId="{4CF739B9-AEE1-496F-A39B-BFC45CFC6A87}" srcOrd="1" destOrd="0" presId="urn:microsoft.com/office/officeart/2005/8/layout/orgChart1"/>
    <dgm:cxn modelId="{6C06C0A3-6021-488D-B263-6BAE7519F6AA}" type="presParOf" srcId="{E2FB44CA-0DF5-447F-B645-33DE9E2FE959}" destId="{B319A729-5FAE-4107-BF4C-A90684A4528A}" srcOrd="2" destOrd="0" presId="urn:microsoft.com/office/officeart/2005/8/layout/orgChart1"/>
    <dgm:cxn modelId="{F54D73AF-E60F-4368-B7F6-78F09EF63421}" type="presParOf" srcId="{EBC40783-2B26-4E18-98B0-708A88DE3EAA}" destId="{00BB1981-55D6-4787-AA75-DE7A45D81911}" srcOrd="2" destOrd="0" presId="urn:microsoft.com/office/officeart/2005/8/layout/orgChart1"/>
    <dgm:cxn modelId="{105395B2-5B83-45E1-B01E-2864006B23CC}" type="presParOf" srcId="{3F8063E6-448B-44EE-9B5D-52E94ED23E3D}" destId="{FC6AA903-C016-442C-8DCC-72B1D0ADE24E}" srcOrd="2" destOrd="0" presId="urn:microsoft.com/office/officeart/2005/8/layout/orgChart1"/>
    <dgm:cxn modelId="{EDBA1918-8A0C-4D3B-99A1-2B01D2D3364A}" type="presParOf" srcId="{FC6AA903-C016-442C-8DCC-72B1D0ADE24E}" destId="{21F5ED8C-92FE-4D0E-830C-B3F4008981A2}" srcOrd="0" destOrd="0" presId="urn:microsoft.com/office/officeart/2005/8/layout/orgChart1"/>
    <dgm:cxn modelId="{6FABE041-2937-4FA1-815B-9DC267112A3E}" type="presParOf" srcId="{FC6AA903-C016-442C-8DCC-72B1D0ADE24E}" destId="{5B80FD31-EC67-4AB8-84A9-77A4D5E94686}" srcOrd="1" destOrd="0" presId="urn:microsoft.com/office/officeart/2005/8/layout/orgChart1"/>
    <dgm:cxn modelId="{43BED355-DC11-4D59-BF75-2251F72C93D1}" type="presParOf" srcId="{5B80FD31-EC67-4AB8-84A9-77A4D5E94686}" destId="{0EBDA12D-22C8-4016-9DAD-223D333D7B91}" srcOrd="0" destOrd="0" presId="urn:microsoft.com/office/officeart/2005/8/layout/orgChart1"/>
    <dgm:cxn modelId="{AA17DD40-498F-4AD2-915C-14144C9FE4B0}" type="presParOf" srcId="{0EBDA12D-22C8-4016-9DAD-223D333D7B91}" destId="{1215124E-B24F-44F2-9D3E-E92A8DAF6D9E}" srcOrd="0" destOrd="0" presId="urn:microsoft.com/office/officeart/2005/8/layout/orgChart1"/>
    <dgm:cxn modelId="{23201F52-0215-4140-AE25-5FC924A7BE9E}" type="presParOf" srcId="{0EBDA12D-22C8-4016-9DAD-223D333D7B91}" destId="{9EEE8FA3-619F-4BC2-9C3B-D1A10281FD6B}" srcOrd="1" destOrd="0" presId="urn:microsoft.com/office/officeart/2005/8/layout/orgChart1"/>
    <dgm:cxn modelId="{F6217E57-AFF5-44BF-8DA0-389EC6C46BE2}" type="presParOf" srcId="{5B80FD31-EC67-4AB8-84A9-77A4D5E94686}" destId="{73E4F870-AA1B-4CF5-A3BC-35047CFDF187}" srcOrd="1" destOrd="0" presId="urn:microsoft.com/office/officeart/2005/8/layout/orgChart1"/>
    <dgm:cxn modelId="{AE058D79-4F50-4BBB-B6E5-8B08DB3797A1}" type="presParOf" srcId="{5B80FD31-EC67-4AB8-84A9-77A4D5E94686}" destId="{4112B121-23DD-4734-A8F8-1F4132753916}" srcOrd="2" destOrd="0" presId="urn:microsoft.com/office/officeart/2005/8/layout/orgChart1"/>
    <dgm:cxn modelId="{95DA1AE8-C79C-4EC2-A927-C7E82E68F5F2}" type="presParOf" srcId="{4112B121-23DD-4734-A8F8-1F4132753916}" destId="{C0680C39-D6F0-418F-9658-3AD73CAD6DF7}" srcOrd="0" destOrd="0" presId="urn:microsoft.com/office/officeart/2005/8/layout/orgChart1"/>
    <dgm:cxn modelId="{CD5B40C4-6D16-4054-9D7F-3FF2E3E66F7C}" type="presParOf" srcId="{4112B121-23DD-4734-A8F8-1F4132753916}" destId="{8BE317B4-C497-4369-957A-E11DF45FB18C}" srcOrd="1" destOrd="0" presId="urn:microsoft.com/office/officeart/2005/8/layout/orgChart1"/>
    <dgm:cxn modelId="{93D61012-C92B-4C43-ADAB-3D35139C5176}" type="presParOf" srcId="{8BE317B4-C497-4369-957A-E11DF45FB18C}" destId="{D3C8DDB1-19B5-45E9-B49F-28AF8E88152B}" srcOrd="0" destOrd="0" presId="urn:microsoft.com/office/officeart/2005/8/layout/orgChart1"/>
    <dgm:cxn modelId="{DFF81DCF-E87D-4339-8572-57EA89A1575F}" type="presParOf" srcId="{D3C8DDB1-19B5-45E9-B49F-28AF8E88152B}" destId="{140E8DE2-FAA8-43CA-AA46-BBEF4417105D}" srcOrd="0" destOrd="0" presId="urn:microsoft.com/office/officeart/2005/8/layout/orgChart1"/>
    <dgm:cxn modelId="{2B0ECD37-59F7-465B-A6A8-CD5BECE2EFD1}" type="presParOf" srcId="{D3C8DDB1-19B5-45E9-B49F-28AF8E88152B}" destId="{7FE8A2D9-EABF-4BB2-9D32-CAD0A86DD29A}" srcOrd="1" destOrd="0" presId="urn:microsoft.com/office/officeart/2005/8/layout/orgChart1"/>
    <dgm:cxn modelId="{FEBC5AA8-5BFE-41CD-84DB-D3ED6E558C3C}" type="presParOf" srcId="{8BE317B4-C497-4369-957A-E11DF45FB18C}" destId="{F9E65C7F-6F00-4956-A17F-DA338E71DBE4}" srcOrd="1" destOrd="0" presId="urn:microsoft.com/office/officeart/2005/8/layout/orgChart1"/>
    <dgm:cxn modelId="{DD261F0E-0A21-4E0A-AB56-2E8AA11EE2F0}" type="presParOf" srcId="{8BE317B4-C497-4369-957A-E11DF45FB18C}" destId="{D054CA8D-E355-4EC9-93A3-58FB88A4DFB5}" srcOrd="2" destOrd="0" presId="urn:microsoft.com/office/officeart/2005/8/layout/orgChart1"/>
    <dgm:cxn modelId="{F8182AA5-A6ED-4CAB-949C-0CA7548B1CBA}" type="presParOf" srcId="{D054CA8D-E355-4EC9-93A3-58FB88A4DFB5}" destId="{A17F2487-C2C6-4470-9D5B-C3D17AA35D97}" srcOrd="0" destOrd="0" presId="urn:microsoft.com/office/officeart/2005/8/layout/orgChart1"/>
    <dgm:cxn modelId="{1B2F15B7-C01E-4601-847D-C6CDF0ADBAFF}" type="presParOf" srcId="{D054CA8D-E355-4EC9-93A3-58FB88A4DFB5}" destId="{3124615D-9E81-42D8-B8FD-C3E6BD30F6EA}" srcOrd="1" destOrd="0" presId="urn:microsoft.com/office/officeart/2005/8/layout/orgChart1"/>
    <dgm:cxn modelId="{253014F7-BBFF-4DFB-92D8-A38C0B1BB90F}" type="presParOf" srcId="{3124615D-9E81-42D8-B8FD-C3E6BD30F6EA}" destId="{8A92AE6A-8630-4F05-A9F2-01F4FAF7C3AB}" srcOrd="0" destOrd="0" presId="urn:microsoft.com/office/officeart/2005/8/layout/orgChart1"/>
    <dgm:cxn modelId="{CB86A169-96A6-4D39-AE55-198B1F2DED69}" type="presParOf" srcId="{8A92AE6A-8630-4F05-A9F2-01F4FAF7C3AB}" destId="{BE8AE822-D21E-456B-B410-7F41D14459FC}" srcOrd="0" destOrd="0" presId="urn:microsoft.com/office/officeart/2005/8/layout/orgChart1"/>
    <dgm:cxn modelId="{EF6228BA-03E6-41F3-A9A3-FDF8E9302805}" type="presParOf" srcId="{8A92AE6A-8630-4F05-A9F2-01F4FAF7C3AB}" destId="{82F11B34-24D2-450A-9173-B9B7279A13E0}" srcOrd="1" destOrd="0" presId="urn:microsoft.com/office/officeart/2005/8/layout/orgChart1"/>
    <dgm:cxn modelId="{410C204D-0442-43BD-811A-79E18940D6FD}" type="presParOf" srcId="{3124615D-9E81-42D8-B8FD-C3E6BD30F6EA}" destId="{0544E929-722C-40CC-9CEC-0198E32300FA}" srcOrd="1" destOrd="0" presId="urn:microsoft.com/office/officeart/2005/8/layout/orgChart1"/>
    <dgm:cxn modelId="{F42D1568-D659-488D-9D0E-568481FBA0C6}" type="presParOf" srcId="{3124615D-9E81-42D8-B8FD-C3E6BD30F6EA}" destId="{65E32DB4-C0AB-4872-B32E-A0AC0F1C17DA}" srcOrd="2" destOrd="0" presId="urn:microsoft.com/office/officeart/2005/8/layout/orgChart1"/>
    <dgm:cxn modelId="{A5263A34-CE13-48E3-976A-87BE6F04B257}" type="presParOf" srcId="{D054CA8D-E355-4EC9-93A3-58FB88A4DFB5}" destId="{DDA21503-9941-46FC-9BFF-CFE041A39D86}" srcOrd="2" destOrd="0" presId="urn:microsoft.com/office/officeart/2005/8/layout/orgChart1"/>
    <dgm:cxn modelId="{AF5CD52B-A5BF-47D4-9822-F4EB13627ED8}" type="presParOf" srcId="{D054CA8D-E355-4EC9-93A3-58FB88A4DFB5}" destId="{6941C4F0-240B-4F55-A244-EECFAABD2B96}" srcOrd="3" destOrd="0" presId="urn:microsoft.com/office/officeart/2005/8/layout/orgChart1"/>
    <dgm:cxn modelId="{5D37974D-1BAE-4FF7-AE93-78C6EB420A7A}" type="presParOf" srcId="{6941C4F0-240B-4F55-A244-EECFAABD2B96}" destId="{AF29C3C7-ADBF-4BB7-B764-50E73D1B4D12}" srcOrd="0" destOrd="0" presId="urn:microsoft.com/office/officeart/2005/8/layout/orgChart1"/>
    <dgm:cxn modelId="{B5EBC772-5F90-44C3-B8F5-A6B0410D2E5C}" type="presParOf" srcId="{AF29C3C7-ADBF-4BB7-B764-50E73D1B4D12}" destId="{FA1A6876-11A4-450F-8D9E-E120DB4F8FCA}" srcOrd="0" destOrd="0" presId="urn:microsoft.com/office/officeart/2005/8/layout/orgChart1"/>
    <dgm:cxn modelId="{2023CCA2-3FAB-462B-9B3B-7F26431FD4D8}" type="presParOf" srcId="{AF29C3C7-ADBF-4BB7-B764-50E73D1B4D12}" destId="{A7CD583E-6228-4E28-9319-F19B0CC47171}" srcOrd="1" destOrd="0" presId="urn:microsoft.com/office/officeart/2005/8/layout/orgChart1"/>
    <dgm:cxn modelId="{93424C1D-DE4E-4283-917D-A264627EEE63}" type="presParOf" srcId="{6941C4F0-240B-4F55-A244-EECFAABD2B96}" destId="{E8CA5EA5-8CC5-45BB-A406-451CC74BAB8A}" srcOrd="1" destOrd="0" presId="urn:microsoft.com/office/officeart/2005/8/layout/orgChart1"/>
    <dgm:cxn modelId="{46DD72A9-4921-4606-B87F-A02498CFD2D5}" type="presParOf" srcId="{6941C4F0-240B-4F55-A244-EECFAABD2B96}" destId="{1915AD3E-EC69-49C6-937F-AC9A85E19821}" srcOrd="2" destOrd="0" presId="urn:microsoft.com/office/officeart/2005/8/layout/orgChart1"/>
    <dgm:cxn modelId="{7CB95586-0660-4FAA-AC84-DA79ECCCB290}" type="presParOf" srcId="{D054CA8D-E355-4EC9-93A3-58FB88A4DFB5}" destId="{87429F02-D9AC-44B3-9078-ADB6584A2243}" srcOrd="4" destOrd="0" presId="urn:microsoft.com/office/officeart/2005/8/layout/orgChart1"/>
    <dgm:cxn modelId="{F0E4D6FD-28CF-4EF7-B502-8261C1F7D720}" type="presParOf" srcId="{D054CA8D-E355-4EC9-93A3-58FB88A4DFB5}" destId="{CDD8DE78-E2AF-4562-9C3B-1FDC53BAD0AA}" srcOrd="5" destOrd="0" presId="urn:microsoft.com/office/officeart/2005/8/layout/orgChart1"/>
    <dgm:cxn modelId="{5CE6DBB2-CEF5-4E99-ABFC-EB2E9BDAFD71}" type="presParOf" srcId="{CDD8DE78-E2AF-4562-9C3B-1FDC53BAD0AA}" destId="{979F3445-CD17-4343-9365-67E29803B513}" srcOrd="0" destOrd="0" presId="urn:microsoft.com/office/officeart/2005/8/layout/orgChart1"/>
    <dgm:cxn modelId="{B3963D00-C83B-4EBF-811D-98C6FE0193CF}" type="presParOf" srcId="{979F3445-CD17-4343-9365-67E29803B513}" destId="{269168E6-BE73-4885-A47E-B9B8AB11989F}" srcOrd="0" destOrd="0" presId="urn:microsoft.com/office/officeart/2005/8/layout/orgChart1"/>
    <dgm:cxn modelId="{E83CDC8D-87CD-4725-A606-C97D8CDA401E}" type="presParOf" srcId="{979F3445-CD17-4343-9365-67E29803B513}" destId="{9E8E55F4-2458-4955-81B5-89EF40BBFCC2}" srcOrd="1" destOrd="0" presId="urn:microsoft.com/office/officeart/2005/8/layout/orgChart1"/>
    <dgm:cxn modelId="{574B3D40-ACB2-4C06-BF44-48B7235B57EF}" type="presParOf" srcId="{CDD8DE78-E2AF-4562-9C3B-1FDC53BAD0AA}" destId="{0C70EFB5-4B7C-4F57-9325-56D39155ED02}" srcOrd="1" destOrd="0" presId="urn:microsoft.com/office/officeart/2005/8/layout/orgChart1"/>
    <dgm:cxn modelId="{76BD262E-E679-44D1-AD43-0B4676ECFCA6}" type="presParOf" srcId="{CDD8DE78-E2AF-4562-9C3B-1FDC53BAD0AA}" destId="{09310818-A5B7-4A29-ABB8-3421CF6A0B40}" srcOrd="2" destOrd="0" presId="urn:microsoft.com/office/officeart/2005/8/layout/orgChart1"/>
    <dgm:cxn modelId="{E4B2BDC7-0DF9-4AF8-8289-9DA53A2B878A}" type="presParOf" srcId="{D054CA8D-E355-4EC9-93A3-58FB88A4DFB5}" destId="{5DB4B7C2-D437-41E4-B504-8D242D5F826A}" srcOrd="6" destOrd="0" presId="urn:microsoft.com/office/officeart/2005/8/layout/orgChart1"/>
    <dgm:cxn modelId="{8BEA5133-46F0-445E-BC14-53C9B81BF548}" type="presParOf" srcId="{D054CA8D-E355-4EC9-93A3-58FB88A4DFB5}" destId="{8EF11E5D-2771-47A0-ADC7-9FD0B82F0003}" srcOrd="7" destOrd="0" presId="urn:microsoft.com/office/officeart/2005/8/layout/orgChart1"/>
    <dgm:cxn modelId="{2591C2CF-4EEC-475F-8E3A-94BED9FB06E5}" type="presParOf" srcId="{8EF11E5D-2771-47A0-ADC7-9FD0B82F0003}" destId="{421C2C3C-C2C2-4FF1-85D1-E06DF5963793}" srcOrd="0" destOrd="0" presId="urn:microsoft.com/office/officeart/2005/8/layout/orgChart1"/>
    <dgm:cxn modelId="{DF4F2B3E-A0ED-4E6B-AB92-83E5080EA4F9}" type="presParOf" srcId="{421C2C3C-C2C2-4FF1-85D1-E06DF5963793}" destId="{9DCB5D54-08A5-44E9-ADCD-D8979E17134F}" srcOrd="0" destOrd="0" presId="urn:microsoft.com/office/officeart/2005/8/layout/orgChart1"/>
    <dgm:cxn modelId="{B51FE183-F094-46E7-AA94-F2376485C1F6}" type="presParOf" srcId="{421C2C3C-C2C2-4FF1-85D1-E06DF5963793}" destId="{0E3817BB-B641-4FAD-9536-EDE300C7A87C}" srcOrd="1" destOrd="0" presId="urn:microsoft.com/office/officeart/2005/8/layout/orgChart1"/>
    <dgm:cxn modelId="{8FA63C21-0D55-462C-A864-FD91F941DD32}" type="presParOf" srcId="{8EF11E5D-2771-47A0-ADC7-9FD0B82F0003}" destId="{1156D61D-ADA2-4F9D-A492-5D9F1871BC6F}" srcOrd="1" destOrd="0" presId="urn:microsoft.com/office/officeart/2005/8/layout/orgChart1"/>
    <dgm:cxn modelId="{21E1FA5C-5D4D-484F-924B-296FECC2FFB7}" type="presParOf" srcId="{8EF11E5D-2771-47A0-ADC7-9FD0B82F0003}" destId="{301437DF-E759-44FA-8079-9E144BA49115}" srcOrd="2" destOrd="0" presId="urn:microsoft.com/office/officeart/2005/8/layout/orgChart1"/>
    <dgm:cxn modelId="{D8AB4922-9F6E-4266-9C24-5B0C03EBEFAE}" type="presParOf" srcId="{D054CA8D-E355-4EC9-93A3-58FB88A4DFB5}" destId="{1D57105F-D46F-430E-9C59-D446D44A3C73}" srcOrd="8" destOrd="0" presId="urn:microsoft.com/office/officeart/2005/8/layout/orgChart1"/>
    <dgm:cxn modelId="{6C393497-736C-4E53-81D1-4817668360DC}" type="presParOf" srcId="{D054CA8D-E355-4EC9-93A3-58FB88A4DFB5}" destId="{ED048F2B-C005-4E75-BEF8-DAF4315D90CA}" srcOrd="9" destOrd="0" presId="urn:microsoft.com/office/officeart/2005/8/layout/orgChart1"/>
    <dgm:cxn modelId="{0D5CF120-AEFB-4704-879C-303EB8808A0E}" type="presParOf" srcId="{ED048F2B-C005-4E75-BEF8-DAF4315D90CA}" destId="{4E873DBC-B5ED-4651-8D20-B2481776F538}" srcOrd="0" destOrd="0" presId="urn:microsoft.com/office/officeart/2005/8/layout/orgChart1"/>
    <dgm:cxn modelId="{7FAA2807-37B1-45CD-98F9-BA7E5E7C0AB9}" type="presParOf" srcId="{4E873DBC-B5ED-4651-8D20-B2481776F538}" destId="{4DDF9C68-D3B4-487A-8148-D6296681CBCF}" srcOrd="0" destOrd="0" presId="urn:microsoft.com/office/officeart/2005/8/layout/orgChart1"/>
    <dgm:cxn modelId="{488EBC96-EFF2-4F5D-9B2D-1C0940994707}" type="presParOf" srcId="{4E873DBC-B5ED-4651-8D20-B2481776F538}" destId="{5C2D66DF-6015-4275-B50F-4A89CC739FAA}" srcOrd="1" destOrd="0" presId="urn:microsoft.com/office/officeart/2005/8/layout/orgChart1"/>
    <dgm:cxn modelId="{BA2C960A-0748-40F1-A46F-9AC4C2B2B4E3}" type="presParOf" srcId="{ED048F2B-C005-4E75-BEF8-DAF4315D90CA}" destId="{EB996DB5-1BAE-49B5-8A08-9A55F5A61D52}" srcOrd="1" destOrd="0" presId="urn:microsoft.com/office/officeart/2005/8/layout/orgChart1"/>
    <dgm:cxn modelId="{50C9E458-9F89-408D-AB7F-3AEFC467E385}" type="presParOf" srcId="{ED048F2B-C005-4E75-BEF8-DAF4315D90CA}" destId="{DB6B2801-6F8B-459B-8F4F-8B4051B4E979}" srcOrd="2" destOrd="0" presId="urn:microsoft.com/office/officeart/2005/8/layout/orgChart1"/>
    <dgm:cxn modelId="{780DB0AF-F3CA-4FD2-8482-885B5EE26ACD}" type="presParOf" srcId="{4112B121-23DD-4734-A8F8-1F4132753916}" destId="{3F560AD1-1C5D-4550-B1ED-CEDD81A1DF25}" srcOrd="2" destOrd="0" presId="urn:microsoft.com/office/officeart/2005/8/layout/orgChart1"/>
    <dgm:cxn modelId="{D8D193B9-6B01-4EFA-849C-28FADC6580F0}" type="presParOf" srcId="{4112B121-23DD-4734-A8F8-1F4132753916}" destId="{7BF31315-1E08-406F-8CC2-2ED4E98A927E}" srcOrd="3" destOrd="0" presId="urn:microsoft.com/office/officeart/2005/8/layout/orgChart1"/>
    <dgm:cxn modelId="{F3701B0C-411B-4284-BA88-3A355CD2AD39}" type="presParOf" srcId="{7BF31315-1E08-406F-8CC2-2ED4E98A927E}" destId="{4E6808DC-F8D6-47FC-B714-15812FA4FBB1}" srcOrd="0" destOrd="0" presId="urn:microsoft.com/office/officeart/2005/8/layout/orgChart1"/>
    <dgm:cxn modelId="{6A1DB122-9E65-451D-BA31-067222181875}" type="presParOf" srcId="{4E6808DC-F8D6-47FC-B714-15812FA4FBB1}" destId="{99FC25F4-6766-475C-82EF-C5B736701660}" srcOrd="0" destOrd="0" presId="urn:microsoft.com/office/officeart/2005/8/layout/orgChart1"/>
    <dgm:cxn modelId="{E39C0051-9CFD-484D-93E2-E46BE3E036C8}" type="presParOf" srcId="{4E6808DC-F8D6-47FC-B714-15812FA4FBB1}" destId="{6B60C013-BF16-46D6-B707-BA096687AE7F}" srcOrd="1" destOrd="0" presId="urn:microsoft.com/office/officeart/2005/8/layout/orgChart1"/>
    <dgm:cxn modelId="{B30CD4FF-5B10-4642-8718-F625486FA381}" type="presParOf" srcId="{7BF31315-1E08-406F-8CC2-2ED4E98A927E}" destId="{02C028B8-D54E-4FE6-BD0B-9FD6C93C440F}" srcOrd="1" destOrd="0" presId="urn:microsoft.com/office/officeart/2005/8/layout/orgChart1"/>
    <dgm:cxn modelId="{F1C6E2CD-356F-4043-ABC0-E614D0CBB6D7}" type="presParOf" srcId="{7BF31315-1E08-406F-8CC2-2ED4E98A927E}" destId="{E72E7F10-CDA9-4786-9916-16C53F31694A}" srcOrd="2" destOrd="0" presId="urn:microsoft.com/office/officeart/2005/8/layout/orgChart1"/>
    <dgm:cxn modelId="{4FEEB3ED-DDD7-48C8-BA9B-7CB46EEF8187}" type="presParOf" srcId="{E72E7F10-CDA9-4786-9916-16C53F31694A}" destId="{138453B4-17FA-4DC6-B92E-87C59F024896}" srcOrd="0" destOrd="0" presId="urn:microsoft.com/office/officeart/2005/8/layout/orgChart1"/>
    <dgm:cxn modelId="{888BEBFC-C6DB-4E16-B4C8-4801CE152111}" type="presParOf" srcId="{E72E7F10-CDA9-4786-9916-16C53F31694A}" destId="{ABCA8070-7BBD-4292-A303-B6CAD5FBCCA8}" srcOrd="1" destOrd="0" presId="urn:microsoft.com/office/officeart/2005/8/layout/orgChart1"/>
    <dgm:cxn modelId="{2B65A50E-21A2-47D1-A42C-A4C499C6E9F9}" type="presParOf" srcId="{ABCA8070-7BBD-4292-A303-B6CAD5FBCCA8}" destId="{B283B4B8-676C-4C77-BD28-CCA67A5A380C}" srcOrd="0" destOrd="0" presId="urn:microsoft.com/office/officeart/2005/8/layout/orgChart1"/>
    <dgm:cxn modelId="{12C5CDA9-F3F2-4DC2-B423-11DB11EBB5CE}" type="presParOf" srcId="{B283B4B8-676C-4C77-BD28-CCA67A5A380C}" destId="{9EF466F7-74BE-48AD-B48C-36DDD64D20B1}" srcOrd="0" destOrd="0" presId="urn:microsoft.com/office/officeart/2005/8/layout/orgChart1"/>
    <dgm:cxn modelId="{3364B07F-FADF-4BA3-A921-AFE3276B19D5}" type="presParOf" srcId="{B283B4B8-676C-4C77-BD28-CCA67A5A380C}" destId="{F244F92B-ADED-4602-8E03-63D4193A3D29}" srcOrd="1" destOrd="0" presId="urn:microsoft.com/office/officeart/2005/8/layout/orgChart1"/>
    <dgm:cxn modelId="{6B478CDF-7E43-428A-9A54-92897455FF20}" type="presParOf" srcId="{ABCA8070-7BBD-4292-A303-B6CAD5FBCCA8}" destId="{AE68C649-B3D0-453B-9DD8-ED91095B6070}" srcOrd="1" destOrd="0" presId="urn:microsoft.com/office/officeart/2005/8/layout/orgChart1"/>
    <dgm:cxn modelId="{928B6B6B-F872-44AF-ABCC-59B2FD17E882}" type="presParOf" srcId="{ABCA8070-7BBD-4292-A303-B6CAD5FBCCA8}" destId="{DCB9F86A-B4DE-4C39-A358-373F3228DEDA}" srcOrd="2" destOrd="0" presId="urn:microsoft.com/office/officeart/2005/8/layout/orgChart1"/>
    <dgm:cxn modelId="{D6513260-305E-495E-B206-E4229C6C056A}" type="presParOf" srcId="{E72E7F10-CDA9-4786-9916-16C53F31694A}" destId="{AD186301-5B82-4BEE-B035-BC8798438D5D}" srcOrd="2" destOrd="0" presId="urn:microsoft.com/office/officeart/2005/8/layout/orgChart1"/>
    <dgm:cxn modelId="{DCD49470-945C-4847-9B9D-5638923E56E1}" type="presParOf" srcId="{E72E7F10-CDA9-4786-9916-16C53F31694A}" destId="{188CEA21-AEC7-4D41-B815-7B8111AAC334}" srcOrd="3" destOrd="0" presId="urn:microsoft.com/office/officeart/2005/8/layout/orgChart1"/>
    <dgm:cxn modelId="{3E279D2C-6163-4633-90FE-D41E6F344A9E}" type="presParOf" srcId="{188CEA21-AEC7-4D41-B815-7B8111AAC334}" destId="{027B91FE-20D1-4BC7-90C9-73B506D0CDFA}" srcOrd="0" destOrd="0" presId="urn:microsoft.com/office/officeart/2005/8/layout/orgChart1"/>
    <dgm:cxn modelId="{BC9FA72C-77B7-4C32-BE16-8AE946F17A0E}" type="presParOf" srcId="{027B91FE-20D1-4BC7-90C9-73B506D0CDFA}" destId="{00DF8814-83F8-44BF-9D43-50A461AF4AD7}" srcOrd="0" destOrd="0" presId="urn:microsoft.com/office/officeart/2005/8/layout/orgChart1"/>
    <dgm:cxn modelId="{630C35BE-BBA2-42CA-9920-DB6CF678F140}" type="presParOf" srcId="{027B91FE-20D1-4BC7-90C9-73B506D0CDFA}" destId="{71552202-2AE1-4ECD-B403-543FFD04F4B5}" srcOrd="1" destOrd="0" presId="urn:microsoft.com/office/officeart/2005/8/layout/orgChart1"/>
    <dgm:cxn modelId="{525E7FDE-0DB5-4B17-A116-9D7DCCD6648D}" type="presParOf" srcId="{188CEA21-AEC7-4D41-B815-7B8111AAC334}" destId="{DDB0282A-5A61-4B5A-BBC6-A16AB07CC4D5}" srcOrd="1" destOrd="0" presId="urn:microsoft.com/office/officeart/2005/8/layout/orgChart1"/>
    <dgm:cxn modelId="{A31E4844-5AA0-41F2-B1EE-E1596DACF8FF}" type="presParOf" srcId="{188CEA21-AEC7-4D41-B815-7B8111AAC334}" destId="{84CF6C5F-ADF0-4788-8B6A-D467FAE9DFBD}" srcOrd="2" destOrd="0" presId="urn:microsoft.com/office/officeart/2005/8/layout/orgChart1"/>
    <dgm:cxn modelId="{8B80AFB8-A4B2-43D9-B278-FABA1DFFEAE1}" type="presParOf" srcId="{E72E7F10-CDA9-4786-9916-16C53F31694A}" destId="{25233BD9-32C1-476D-99EC-152F1027506D}" srcOrd="4" destOrd="0" presId="urn:microsoft.com/office/officeart/2005/8/layout/orgChart1"/>
    <dgm:cxn modelId="{093FD972-DD12-4ED3-9AAC-DA41F6B86E0B}" type="presParOf" srcId="{E72E7F10-CDA9-4786-9916-16C53F31694A}" destId="{AE6A122B-794A-4C5F-B82A-A86EDD232B1A}" srcOrd="5" destOrd="0" presId="urn:microsoft.com/office/officeart/2005/8/layout/orgChart1"/>
    <dgm:cxn modelId="{F0953EDD-5396-4A43-9C53-EDF36927845D}" type="presParOf" srcId="{AE6A122B-794A-4C5F-B82A-A86EDD232B1A}" destId="{A7FA50E3-EC10-46C6-B777-4FB3A0B5B110}" srcOrd="0" destOrd="0" presId="urn:microsoft.com/office/officeart/2005/8/layout/orgChart1"/>
    <dgm:cxn modelId="{67D5579E-7A3B-4FB4-A3EB-A9BA02FB3692}" type="presParOf" srcId="{A7FA50E3-EC10-46C6-B777-4FB3A0B5B110}" destId="{F2CCA2B7-EFC8-4FDD-BF5D-4004F710D101}" srcOrd="0" destOrd="0" presId="urn:microsoft.com/office/officeart/2005/8/layout/orgChart1"/>
    <dgm:cxn modelId="{704887D9-3393-4D66-AA32-981A4604EFA5}" type="presParOf" srcId="{A7FA50E3-EC10-46C6-B777-4FB3A0B5B110}" destId="{B8822449-4A5B-4522-A145-8656B2999FF8}" srcOrd="1" destOrd="0" presId="urn:microsoft.com/office/officeart/2005/8/layout/orgChart1"/>
    <dgm:cxn modelId="{EDB17BFA-885B-4B75-BBB8-925963843E99}" type="presParOf" srcId="{AE6A122B-794A-4C5F-B82A-A86EDD232B1A}" destId="{4707D004-2BB0-46B1-B8FD-BB4FE17B0786}" srcOrd="1" destOrd="0" presId="urn:microsoft.com/office/officeart/2005/8/layout/orgChart1"/>
    <dgm:cxn modelId="{392A4E96-1985-4A4A-9314-7137FD94EACA}" type="presParOf" srcId="{AE6A122B-794A-4C5F-B82A-A86EDD232B1A}" destId="{0A7531F7-F36F-4952-AE93-9FFB858D22FF}" srcOrd="2" destOrd="0" presId="urn:microsoft.com/office/officeart/2005/8/layout/orgChart1"/>
    <dgm:cxn modelId="{3D48590D-A62F-4C72-9806-217DE8DA6E1F}" type="presParOf" srcId="{FC6AA903-C016-442C-8DCC-72B1D0ADE24E}" destId="{397BBD54-E061-4103-B52C-EAE6CD497CCE}" srcOrd="2" destOrd="0" presId="urn:microsoft.com/office/officeart/2005/8/layout/orgChart1"/>
    <dgm:cxn modelId="{9546445E-43AF-4641-861C-835A8E3DF151}" type="presParOf" srcId="{FC6AA903-C016-442C-8DCC-72B1D0ADE24E}" destId="{CF488963-C291-4353-9F87-AC2F8BDE9340}" srcOrd="3" destOrd="0" presId="urn:microsoft.com/office/officeart/2005/8/layout/orgChart1"/>
    <dgm:cxn modelId="{1664A074-39C9-462E-8D64-D19FB2DD66C3}" type="presParOf" srcId="{CF488963-C291-4353-9F87-AC2F8BDE9340}" destId="{0ACE335E-69F0-47C8-845D-30725D9E7507}" srcOrd="0" destOrd="0" presId="urn:microsoft.com/office/officeart/2005/8/layout/orgChart1"/>
    <dgm:cxn modelId="{32224440-E8A6-4ECA-B201-FDED489196EA}" type="presParOf" srcId="{0ACE335E-69F0-47C8-845D-30725D9E7507}" destId="{756FB6C3-E071-4185-9B87-968C2E3699CF}" srcOrd="0" destOrd="0" presId="urn:microsoft.com/office/officeart/2005/8/layout/orgChart1"/>
    <dgm:cxn modelId="{F2E35877-8237-41ED-B17D-E58A0FA25492}" type="presParOf" srcId="{0ACE335E-69F0-47C8-845D-30725D9E7507}" destId="{1183A2B9-190A-4443-96A7-9165BFC83AB0}" srcOrd="1" destOrd="0" presId="urn:microsoft.com/office/officeart/2005/8/layout/orgChart1"/>
    <dgm:cxn modelId="{1E3B5BFF-3752-4B72-8AC2-F307361DFE7F}" type="presParOf" srcId="{CF488963-C291-4353-9F87-AC2F8BDE9340}" destId="{79BF151C-B7D1-4090-9752-5B1007920880}" srcOrd="1" destOrd="0" presId="urn:microsoft.com/office/officeart/2005/8/layout/orgChart1"/>
    <dgm:cxn modelId="{BE03425B-C972-4523-B86F-F511382DFD4E}" type="presParOf" srcId="{79BF151C-B7D1-4090-9752-5B1007920880}" destId="{CE28C08B-B62D-431D-8E02-1E68C5F27E4D}" srcOrd="0" destOrd="0" presId="urn:microsoft.com/office/officeart/2005/8/layout/orgChart1"/>
    <dgm:cxn modelId="{3F2F4997-C48B-4B75-96C5-DB6C6F3F7F88}" type="presParOf" srcId="{79BF151C-B7D1-4090-9752-5B1007920880}" destId="{AE5873F8-8FDF-4769-A3E6-EC13AB7FC6FB}" srcOrd="1" destOrd="0" presId="urn:microsoft.com/office/officeart/2005/8/layout/orgChart1"/>
    <dgm:cxn modelId="{2FC7F29E-1398-485B-B1DF-7D47A25FE98C}" type="presParOf" srcId="{AE5873F8-8FDF-4769-A3E6-EC13AB7FC6FB}" destId="{6E594254-A6B8-4A20-8E92-D4D566B75618}" srcOrd="0" destOrd="0" presId="urn:microsoft.com/office/officeart/2005/8/layout/orgChart1"/>
    <dgm:cxn modelId="{5115C148-BDF1-4064-B812-C13C134E475D}" type="presParOf" srcId="{6E594254-A6B8-4A20-8E92-D4D566B75618}" destId="{093034B3-25B8-43A8-AB29-12A3595606E5}" srcOrd="0" destOrd="0" presId="urn:microsoft.com/office/officeart/2005/8/layout/orgChart1"/>
    <dgm:cxn modelId="{6F5C31FE-0EBC-4463-AE14-F57E83C7363C}" type="presParOf" srcId="{6E594254-A6B8-4A20-8E92-D4D566B75618}" destId="{554D4026-A9C9-4DAE-AD0D-218912CA91E1}" srcOrd="1" destOrd="0" presId="urn:microsoft.com/office/officeart/2005/8/layout/orgChart1"/>
    <dgm:cxn modelId="{451E46B9-D595-408F-BFBF-E034DE68C20E}" type="presParOf" srcId="{AE5873F8-8FDF-4769-A3E6-EC13AB7FC6FB}" destId="{368D83AC-FC4C-47C8-A13B-ADB2E09F5811}" srcOrd="1" destOrd="0" presId="urn:microsoft.com/office/officeart/2005/8/layout/orgChart1"/>
    <dgm:cxn modelId="{20289EB7-8BAF-4CB3-B574-B010B7E677C3}" type="presParOf" srcId="{368D83AC-FC4C-47C8-A13B-ADB2E09F5811}" destId="{A940C130-6511-4C49-9BAE-A14901ECE2F4}" srcOrd="0" destOrd="0" presId="urn:microsoft.com/office/officeart/2005/8/layout/orgChart1"/>
    <dgm:cxn modelId="{D5B5D25A-6306-4BD4-B0AD-3FDACE8256AF}" type="presParOf" srcId="{368D83AC-FC4C-47C8-A13B-ADB2E09F5811}" destId="{FF6620B5-AD61-46CB-A2D3-0C1E6DC8E49E}" srcOrd="1" destOrd="0" presId="urn:microsoft.com/office/officeart/2005/8/layout/orgChart1"/>
    <dgm:cxn modelId="{1C1274B3-D696-4884-9120-6BD0C90E96E2}" type="presParOf" srcId="{FF6620B5-AD61-46CB-A2D3-0C1E6DC8E49E}" destId="{A19D9C5E-0FCA-45E4-B9AA-40CC990F9265}" srcOrd="0" destOrd="0" presId="urn:microsoft.com/office/officeart/2005/8/layout/orgChart1"/>
    <dgm:cxn modelId="{C00E9CEC-3C3B-4184-9045-D2BE79F38C36}" type="presParOf" srcId="{A19D9C5E-0FCA-45E4-B9AA-40CC990F9265}" destId="{CDB105FF-9570-400F-9DE8-4942AE204F1B}" srcOrd="0" destOrd="0" presId="urn:microsoft.com/office/officeart/2005/8/layout/orgChart1"/>
    <dgm:cxn modelId="{FC1F1240-07C1-4F37-91EC-2FEC05C031B6}" type="presParOf" srcId="{A19D9C5E-0FCA-45E4-B9AA-40CC990F9265}" destId="{0C9C9D34-C0CC-4F31-A6DE-4A09030F0CAF}" srcOrd="1" destOrd="0" presId="urn:microsoft.com/office/officeart/2005/8/layout/orgChart1"/>
    <dgm:cxn modelId="{F3BCFBF0-9763-4B5B-A13E-788C08CF9258}" type="presParOf" srcId="{FF6620B5-AD61-46CB-A2D3-0C1E6DC8E49E}" destId="{471F11B0-E532-4D56-B53F-604503F8F89D}" srcOrd="1" destOrd="0" presId="urn:microsoft.com/office/officeart/2005/8/layout/orgChart1"/>
    <dgm:cxn modelId="{5543D6D5-E1A3-4427-AF9E-E194D07619EA}" type="presParOf" srcId="{FF6620B5-AD61-46CB-A2D3-0C1E6DC8E49E}" destId="{1D012174-B1E8-4F90-A332-21AD87AC7D1C}" srcOrd="2" destOrd="0" presId="urn:microsoft.com/office/officeart/2005/8/layout/orgChart1"/>
    <dgm:cxn modelId="{3FB29468-93FF-4169-9CE0-4BECA94C80FF}" type="presParOf" srcId="{368D83AC-FC4C-47C8-A13B-ADB2E09F5811}" destId="{7802D963-47BD-4742-B1C5-BA9FEBFFD1B0}" srcOrd="2" destOrd="0" presId="urn:microsoft.com/office/officeart/2005/8/layout/orgChart1"/>
    <dgm:cxn modelId="{F64DD4C5-1CA8-4B11-BB24-AC5FDB0E7AAE}" type="presParOf" srcId="{368D83AC-FC4C-47C8-A13B-ADB2E09F5811}" destId="{B5BEB612-9DF4-4EFB-88AC-1375131ED5D1}" srcOrd="3" destOrd="0" presId="urn:microsoft.com/office/officeart/2005/8/layout/orgChart1"/>
    <dgm:cxn modelId="{09DA9076-6B2A-479D-9CE2-D125DBBFDE70}" type="presParOf" srcId="{B5BEB612-9DF4-4EFB-88AC-1375131ED5D1}" destId="{1F9780C5-9F16-4281-A2C3-536862B3173E}" srcOrd="0" destOrd="0" presId="urn:microsoft.com/office/officeart/2005/8/layout/orgChart1"/>
    <dgm:cxn modelId="{836661CA-B913-4237-80DF-26162E94D5A3}" type="presParOf" srcId="{1F9780C5-9F16-4281-A2C3-536862B3173E}" destId="{E26F9C5D-493C-4BEE-A4B5-17AC06282E56}" srcOrd="0" destOrd="0" presId="urn:microsoft.com/office/officeart/2005/8/layout/orgChart1"/>
    <dgm:cxn modelId="{9405136C-D6B5-48C3-8B56-F5CED7369A78}" type="presParOf" srcId="{1F9780C5-9F16-4281-A2C3-536862B3173E}" destId="{47E71DD0-98A4-43F5-B7BC-756ED9679DA3}" srcOrd="1" destOrd="0" presId="urn:microsoft.com/office/officeart/2005/8/layout/orgChart1"/>
    <dgm:cxn modelId="{BA5106F2-51B0-4F0A-8046-CC631FD87CD1}" type="presParOf" srcId="{B5BEB612-9DF4-4EFB-88AC-1375131ED5D1}" destId="{FD226338-305F-4B32-8467-DC90EA8A9DCE}" srcOrd="1" destOrd="0" presId="urn:microsoft.com/office/officeart/2005/8/layout/orgChart1"/>
    <dgm:cxn modelId="{F979D0E6-D56A-4EB1-8EB7-AD8E9BBF36CA}" type="presParOf" srcId="{B5BEB612-9DF4-4EFB-88AC-1375131ED5D1}" destId="{86F1CD0A-C40A-4A55-AC64-D00D6BF437CA}" srcOrd="2" destOrd="0" presId="urn:microsoft.com/office/officeart/2005/8/layout/orgChart1"/>
    <dgm:cxn modelId="{72041D05-17F7-41F9-B8DD-E889B9C55CEB}" type="presParOf" srcId="{368D83AC-FC4C-47C8-A13B-ADB2E09F5811}" destId="{A2774579-D8D1-4BAB-ABF7-6F8E02116D59}" srcOrd="4" destOrd="0" presId="urn:microsoft.com/office/officeart/2005/8/layout/orgChart1"/>
    <dgm:cxn modelId="{9DE79936-48F4-4D88-84D9-1F9D76D92FB5}" type="presParOf" srcId="{368D83AC-FC4C-47C8-A13B-ADB2E09F5811}" destId="{A708E5E3-9607-4A9D-A6E7-479E14C0E9F8}" srcOrd="5" destOrd="0" presId="urn:microsoft.com/office/officeart/2005/8/layout/orgChart1"/>
    <dgm:cxn modelId="{ABFE2A16-A71C-405D-96AB-20A7CC2A2C22}" type="presParOf" srcId="{A708E5E3-9607-4A9D-A6E7-479E14C0E9F8}" destId="{2CCD214B-C6C4-4667-BB00-7F62D67ADC5B}" srcOrd="0" destOrd="0" presId="urn:microsoft.com/office/officeart/2005/8/layout/orgChart1"/>
    <dgm:cxn modelId="{DBC09FB0-FEBD-4DD4-AC00-25675113E972}" type="presParOf" srcId="{2CCD214B-C6C4-4667-BB00-7F62D67ADC5B}" destId="{BF6EBAD3-BE94-400C-8FED-17C335713DD2}" srcOrd="0" destOrd="0" presId="urn:microsoft.com/office/officeart/2005/8/layout/orgChart1"/>
    <dgm:cxn modelId="{8C010500-8961-4015-B9BD-AB1380E73122}" type="presParOf" srcId="{2CCD214B-C6C4-4667-BB00-7F62D67ADC5B}" destId="{F595C3AF-D279-414F-AF9F-52E60EA518E4}" srcOrd="1" destOrd="0" presId="urn:microsoft.com/office/officeart/2005/8/layout/orgChart1"/>
    <dgm:cxn modelId="{EDAE1334-D234-4403-8BA5-A2E2523F3C98}" type="presParOf" srcId="{A708E5E3-9607-4A9D-A6E7-479E14C0E9F8}" destId="{57E62C2E-B3C6-492A-A0F3-6B9B6C3CAC67}" srcOrd="1" destOrd="0" presId="urn:microsoft.com/office/officeart/2005/8/layout/orgChart1"/>
    <dgm:cxn modelId="{F2319211-1BAE-402E-8DE4-DBABBD269103}" type="presParOf" srcId="{A708E5E3-9607-4A9D-A6E7-479E14C0E9F8}" destId="{6AA6358C-5CE6-4A77-BDFE-1D34FAA58606}" srcOrd="2" destOrd="0" presId="urn:microsoft.com/office/officeart/2005/8/layout/orgChart1"/>
    <dgm:cxn modelId="{710C3E98-EB02-4B0D-AC50-F28184EA57A9}" type="presParOf" srcId="{AE5873F8-8FDF-4769-A3E6-EC13AB7FC6FB}" destId="{B25DA0DD-F04F-4477-A4A8-02721BC239A5}" srcOrd="2" destOrd="0" presId="urn:microsoft.com/office/officeart/2005/8/layout/orgChart1"/>
    <dgm:cxn modelId="{387087F1-8843-4F40-9E06-0D4A4DE540A7}" type="presParOf" srcId="{CF488963-C291-4353-9F87-AC2F8BDE9340}" destId="{748A9388-57E2-4974-9FBB-5FB5B0F35B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74579-D8D1-4BAB-ABF7-6F8E02116D59}">
      <dsp:nvSpPr>
        <dsp:cNvPr id="0" name=""/>
        <dsp:cNvSpPr/>
      </dsp:nvSpPr>
      <dsp:spPr>
        <a:xfrm>
          <a:off x="9729062" y="1822898"/>
          <a:ext cx="971893" cy="177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0023"/>
              </a:lnTo>
              <a:lnTo>
                <a:pt x="971893" y="177002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02D963-47BD-4742-B1C5-BA9FEBFFD1B0}">
      <dsp:nvSpPr>
        <dsp:cNvPr id="0" name=""/>
        <dsp:cNvSpPr/>
      </dsp:nvSpPr>
      <dsp:spPr>
        <a:xfrm>
          <a:off x="9729062" y="1822898"/>
          <a:ext cx="971893" cy="1078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8554"/>
              </a:lnTo>
              <a:lnTo>
                <a:pt x="971893" y="10785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40C130-6511-4C49-9BAE-A14901ECE2F4}">
      <dsp:nvSpPr>
        <dsp:cNvPr id="0" name=""/>
        <dsp:cNvSpPr/>
      </dsp:nvSpPr>
      <dsp:spPr>
        <a:xfrm>
          <a:off x="9729062" y="1822898"/>
          <a:ext cx="971893" cy="387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086"/>
              </a:lnTo>
              <a:lnTo>
                <a:pt x="971893" y="38708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8C08B-B62D-431D-8E02-1E68C5F27E4D}">
      <dsp:nvSpPr>
        <dsp:cNvPr id="0" name=""/>
        <dsp:cNvSpPr/>
      </dsp:nvSpPr>
      <dsp:spPr>
        <a:xfrm>
          <a:off x="10005498" y="1148282"/>
          <a:ext cx="91440" cy="1876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5406"/>
              </a:lnTo>
              <a:lnTo>
                <a:pt x="113123" y="85406"/>
              </a:lnTo>
              <a:lnTo>
                <a:pt x="113123" y="18766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BBD54-E061-4103-B52C-EAE6CD497CCE}">
      <dsp:nvSpPr>
        <dsp:cNvPr id="0" name=""/>
        <dsp:cNvSpPr/>
      </dsp:nvSpPr>
      <dsp:spPr>
        <a:xfrm>
          <a:off x="5863899" y="738767"/>
          <a:ext cx="3700369" cy="166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6040"/>
              </a:lnTo>
              <a:lnTo>
                <a:pt x="3700369" y="1660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33BD9-32C1-476D-99EC-152F1027506D}">
      <dsp:nvSpPr>
        <dsp:cNvPr id="0" name=""/>
        <dsp:cNvSpPr/>
      </dsp:nvSpPr>
      <dsp:spPr>
        <a:xfrm>
          <a:off x="4466509" y="1983002"/>
          <a:ext cx="267987" cy="372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652"/>
              </a:lnTo>
              <a:lnTo>
                <a:pt x="267987" y="37265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86301-5B82-4BEE-B035-BC8798438D5D}">
      <dsp:nvSpPr>
        <dsp:cNvPr id="0" name=""/>
        <dsp:cNvSpPr/>
      </dsp:nvSpPr>
      <dsp:spPr>
        <a:xfrm>
          <a:off x="4466509" y="1983002"/>
          <a:ext cx="281836" cy="9451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5154"/>
              </a:lnTo>
              <a:lnTo>
                <a:pt x="281836" y="9451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8453B4-17FA-4DC6-B92E-87C59F024896}">
      <dsp:nvSpPr>
        <dsp:cNvPr id="0" name=""/>
        <dsp:cNvSpPr/>
      </dsp:nvSpPr>
      <dsp:spPr>
        <a:xfrm>
          <a:off x="4313578" y="1983002"/>
          <a:ext cx="152931" cy="414287"/>
        </a:xfrm>
        <a:custGeom>
          <a:avLst/>
          <a:gdLst/>
          <a:ahLst/>
          <a:cxnLst/>
          <a:rect l="0" t="0" r="0" b="0"/>
          <a:pathLst>
            <a:path>
              <a:moveTo>
                <a:pt x="152931" y="0"/>
              </a:moveTo>
              <a:lnTo>
                <a:pt x="152931" y="414287"/>
              </a:lnTo>
              <a:lnTo>
                <a:pt x="0" y="414287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560AD1-1C5D-4550-B1ED-CEDD81A1DF25}">
      <dsp:nvSpPr>
        <dsp:cNvPr id="0" name=""/>
        <dsp:cNvSpPr/>
      </dsp:nvSpPr>
      <dsp:spPr>
        <a:xfrm>
          <a:off x="3549193" y="1114576"/>
          <a:ext cx="430366" cy="6249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4951"/>
              </a:lnTo>
              <a:lnTo>
                <a:pt x="430366" y="62495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7105F-D46F-430E-9C59-D446D44A3C73}">
      <dsp:nvSpPr>
        <dsp:cNvPr id="0" name=""/>
        <dsp:cNvSpPr/>
      </dsp:nvSpPr>
      <dsp:spPr>
        <a:xfrm>
          <a:off x="2083134" y="1966148"/>
          <a:ext cx="110683" cy="1830930"/>
        </a:xfrm>
        <a:custGeom>
          <a:avLst/>
          <a:gdLst/>
          <a:ahLst/>
          <a:cxnLst/>
          <a:rect l="0" t="0" r="0" b="0"/>
          <a:pathLst>
            <a:path>
              <a:moveTo>
                <a:pt x="110683" y="0"/>
              </a:moveTo>
              <a:lnTo>
                <a:pt x="110683" y="1830930"/>
              </a:lnTo>
              <a:lnTo>
                <a:pt x="0" y="183093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B4B7C2-D437-41E4-B504-8D242D5F826A}">
      <dsp:nvSpPr>
        <dsp:cNvPr id="0" name=""/>
        <dsp:cNvSpPr/>
      </dsp:nvSpPr>
      <dsp:spPr>
        <a:xfrm>
          <a:off x="2193818" y="1966148"/>
          <a:ext cx="93835" cy="1139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9462"/>
              </a:lnTo>
              <a:lnTo>
                <a:pt x="93835" y="11394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29F02-D9AC-44B3-9078-ADB6584A2243}">
      <dsp:nvSpPr>
        <dsp:cNvPr id="0" name=""/>
        <dsp:cNvSpPr/>
      </dsp:nvSpPr>
      <dsp:spPr>
        <a:xfrm>
          <a:off x="2083134" y="1966148"/>
          <a:ext cx="110683" cy="1139462"/>
        </a:xfrm>
        <a:custGeom>
          <a:avLst/>
          <a:gdLst/>
          <a:ahLst/>
          <a:cxnLst/>
          <a:rect l="0" t="0" r="0" b="0"/>
          <a:pathLst>
            <a:path>
              <a:moveTo>
                <a:pt x="110683" y="0"/>
              </a:moveTo>
              <a:lnTo>
                <a:pt x="110683" y="1139462"/>
              </a:lnTo>
              <a:lnTo>
                <a:pt x="0" y="11394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21503-9941-46FC-9BFF-CFE041A39D86}">
      <dsp:nvSpPr>
        <dsp:cNvPr id="0" name=""/>
        <dsp:cNvSpPr/>
      </dsp:nvSpPr>
      <dsp:spPr>
        <a:xfrm>
          <a:off x="2193818" y="1966148"/>
          <a:ext cx="93835" cy="4479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7993"/>
              </a:lnTo>
              <a:lnTo>
                <a:pt x="93835" y="4479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F2487-C2C6-4470-9D5B-C3D17AA35D97}">
      <dsp:nvSpPr>
        <dsp:cNvPr id="0" name=""/>
        <dsp:cNvSpPr/>
      </dsp:nvSpPr>
      <dsp:spPr>
        <a:xfrm>
          <a:off x="2083134" y="1966148"/>
          <a:ext cx="110683" cy="447993"/>
        </a:xfrm>
        <a:custGeom>
          <a:avLst/>
          <a:gdLst/>
          <a:ahLst/>
          <a:cxnLst/>
          <a:rect l="0" t="0" r="0" b="0"/>
          <a:pathLst>
            <a:path>
              <a:moveTo>
                <a:pt x="110683" y="0"/>
              </a:moveTo>
              <a:lnTo>
                <a:pt x="110683" y="447993"/>
              </a:lnTo>
              <a:lnTo>
                <a:pt x="0" y="4479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680C39-D6F0-418F-9658-3AD73CAD6DF7}">
      <dsp:nvSpPr>
        <dsp:cNvPr id="0" name=""/>
        <dsp:cNvSpPr/>
      </dsp:nvSpPr>
      <dsp:spPr>
        <a:xfrm>
          <a:off x="2680767" y="1114576"/>
          <a:ext cx="868426" cy="608097"/>
        </a:xfrm>
        <a:custGeom>
          <a:avLst/>
          <a:gdLst/>
          <a:ahLst/>
          <a:cxnLst/>
          <a:rect l="0" t="0" r="0" b="0"/>
          <a:pathLst>
            <a:path>
              <a:moveTo>
                <a:pt x="868426" y="0"/>
              </a:moveTo>
              <a:lnTo>
                <a:pt x="868426" y="608097"/>
              </a:lnTo>
              <a:lnTo>
                <a:pt x="0" y="60809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5ED8C-92FE-4D0E-830C-B3F4008981A2}">
      <dsp:nvSpPr>
        <dsp:cNvPr id="0" name=""/>
        <dsp:cNvSpPr/>
      </dsp:nvSpPr>
      <dsp:spPr>
        <a:xfrm>
          <a:off x="4036143" y="738767"/>
          <a:ext cx="1827755" cy="132333"/>
        </a:xfrm>
        <a:custGeom>
          <a:avLst/>
          <a:gdLst/>
          <a:ahLst/>
          <a:cxnLst/>
          <a:rect l="0" t="0" r="0" b="0"/>
          <a:pathLst>
            <a:path>
              <a:moveTo>
                <a:pt x="1827755" y="0"/>
              </a:moveTo>
              <a:lnTo>
                <a:pt x="1827755" y="132333"/>
              </a:lnTo>
              <a:lnTo>
                <a:pt x="0" y="13233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B5142-A086-4D2E-BDA1-06582DBAECBC}">
      <dsp:nvSpPr>
        <dsp:cNvPr id="0" name=""/>
        <dsp:cNvSpPr/>
      </dsp:nvSpPr>
      <dsp:spPr>
        <a:xfrm>
          <a:off x="7824689" y="1639503"/>
          <a:ext cx="247195" cy="1940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474"/>
              </a:lnTo>
              <a:lnTo>
                <a:pt x="247195" y="194047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AA0D95-E23B-4C72-912D-4FEE543EE134}">
      <dsp:nvSpPr>
        <dsp:cNvPr id="0" name=""/>
        <dsp:cNvSpPr/>
      </dsp:nvSpPr>
      <dsp:spPr>
        <a:xfrm>
          <a:off x="7824689" y="1639503"/>
          <a:ext cx="247195" cy="12490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9006"/>
              </a:lnTo>
              <a:lnTo>
                <a:pt x="247195" y="124900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F187DA-F894-464C-A600-8A3FCCEC9C00}">
      <dsp:nvSpPr>
        <dsp:cNvPr id="0" name=""/>
        <dsp:cNvSpPr/>
      </dsp:nvSpPr>
      <dsp:spPr>
        <a:xfrm>
          <a:off x="7824689" y="1639503"/>
          <a:ext cx="247195" cy="5575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7537"/>
              </a:lnTo>
              <a:lnTo>
                <a:pt x="247195" y="5575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BAA8E-7DE3-4326-B079-E68A86D20267}">
      <dsp:nvSpPr>
        <dsp:cNvPr id="0" name=""/>
        <dsp:cNvSpPr/>
      </dsp:nvSpPr>
      <dsp:spPr>
        <a:xfrm>
          <a:off x="5863899" y="738767"/>
          <a:ext cx="2350350" cy="41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526"/>
              </a:lnTo>
              <a:lnTo>
                <a:pt x="2350350" y="311526"/>
              </a:lnTo>
              <a:lnTo>
                <a:pt x="2350350" y="4137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0AFBE-0DD2-4C32-99A9-E393192761F9}">
      <dsp:nvSpPr>
        <dsp:cNvPr id="0" name=""/>
        <dsp:cNvSpPr/>
      </dsp:nvSpPr>
      <dsp:spPr>
        <a:xfrm>
          <a:off x="6287301" y="2220930"/>
          <a:ext cx="196153" cy="1366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6974"/>
              </a:lnTo>
              <a:lnTo>
                <a:pt x="196153" y="136697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24ECBF-B34E-4788-AE2F-07AD206FE904}">
      <dsp:nvSpPr>
        <dsp:cNvPr id="0" name=""/>
        <dsp:cNvSpPr/>
      </dsp:nvSpPr>
      <dsp:spPr>
        <a:xfrm>
          <a:off x="6287301" y="2220930"/>
          <a:ext cx="196153" cy="675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5506"/>
              </a:lnTo>
              <a:lnTo>
                <a:pt x="196153" y="67550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FB430D-1D0F-4792-B4C1-F404E3A3E30E}">
      <dsp:nvSpPr>
        <dsp:cNvPr id="0" name=""/>
        <dsp:cNvSpPr/>
      </dsp:nvSpPr>
      <dsp:spPr>
        <a:xfrm>
          <a:off x="5863899" y="738767"/>
          <a:ext cx="812962" cy="9952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2953"/>
              </a:lnTo>
              <a:lnTo>
                <a:pt x="812962" y="892953"/>
              </a:lnTo>
              <a:lnTo>
                <a:pt x="812962" y="99521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9E6E1-49A6-444A-8B71-AF95EDED9241}">
      <dsp:nvSpPr>
        <dsp:cNvPr id="0" name=""/>
        <dsp:cNvSpPr/>
      </dsp:nvSpPr>
      <dsp:spPr>
        <a:xfrm>
          <a:off x="5376949" y="251818"/>
          <a:ext cx="973899" cy="4869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ICH</a:t>
          </a:r>
        </a:p>
      </dsp:txBody>
      <dsp:txXfrm>
        <a:off x="5376949" y="251818"/>
        <a:ext cx="973899" cy="486949"/>
      </dsp:txXfrm>
    </dsp:sp>
    <dsp:sp modelId="{34FB6C08-31CD-4030-A713-3B06FADA0048}">
      <dsp:nvSpPr>
        <dsp:cNvPr id="0" name=""/>
        <dsp:cNvSpPr/>
      </dsp:nvSpPr>
      <dsp:spPr>
        <a:xfrm>
          <a:off x="6189911" y="1733981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FOREN</a:t>
          </a:r>
        </a:p>
      </dsp:txBody>
      <dsp:txXfrm>
        <a:off x="6189911" y="1733981"/>
        <a:ext cx="973899" cy="486949"/>
      </dsp:txXfrm>
    </dsp:sp>
    <dsp:sp modelId="{38769135-88B9-4EA7-8358-2E626E863E66}">
      <dsp:nvSpPr>
        <dsp:cNvPr id="0" name=""/>
        <dsp:cNvSpPr/>
      </dsp:nvSpPr>
      <dsp:spPr>
        <a:xfrm>
          <a:off x="6483454" y="2652962"/>
          <a:ext cx="973899" cy="4869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Email</a:t>
          </a:r>
        </a:p>
      </dsp:txBody>
      <dsp:txXfrm>
        <a:off x="6483454" y="2652962"/>
        <a:ext cx="973899" cy="486949"/>
      </dsp:txXfrm>
    </dsp:sp>
    <dsp:sp modelId="{50D99042-5487-4FE5-8A16-68A8CF6AC374}">
      <dsp:nvSpPr>
        <dsp:cNvPr id="0" name=""/>
        <dsp:cNvSpPr/>
      </dsp:nvSpPr>
      <dsp:spPr>
        <a:xfrm>
          <a:off x="6483454" y="3344430"/>
          <a:ext cx="973899" cy="4869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Name</a:t>
          </a:r>
        </a:p>
      </dsp:txBody>
      <dsp:txXfrm>
        <a:off x="6483454" y="3344430"/>
        <a:ext cx="973899" cy="486949"/>
      </dsp:txXfrm>
    </dsp:sp>
    <dsp:sp modelId="{9D81A9EF-4DCF-4045-9F6E-B15E24FB08EA}">
      <dsp:nvSpPr>
        <dsp:cNvPr id="0" name=""/>
        <dsp:cNvSpPr/>
      </dsp:nvSpPr>
      <dsp:spPr>
        <a:xfrm>
          <a:off x="7727299" y="1152553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HOMEPAGE</a:t>
          </a:r>
        </a:p>
      </dsp:txBody>
      <dsp:txXfrm>
        <a:off x="7727299" y="1152553"/>
        <a:ext cx="973899" cy="486949"/>
      </dsp:txXfrm>
    </dsp:sp>
    <dsp:sp modelId="{FBB3A9C6-7C1E-4A3B-ACBD-284E59955F43}">
      <dsp:nvSpPr>
        <dsp:cNvPr id="0" name=""/>
        <dsp:cNvSpPr/>
      </dsp:nvSpPr>
      <dsp:spPr>
        <a:xfrm>
          <a:off x="8071884" y="1953566"/>
          <a:ext cx="973899" cy="4869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Name</a:t>
          </a:r>
        </a:p>
      </dsp:txBody>
      <dsp:txXfrm>
        <a:off x="8071884" y="1953566"/>
        <a:ext cx="973899" cy="486949"/>
      </dsp:txXfrm>
    </dsp:sp>
    <dsp:sp modelId="{AAE7B68D-2FB3-431B-8EB9-F2D1646F8E35}">
      <dsp:nvSpPr>
        <dsp:cNvPr id="0" name=""/>
        <dsp:cNvSpPr/>
      </dsp:nvSpPr>
      <dsp:spPr>
        <a:xfrm>
          <a:off x="8071884" y="2645034"/>
          <a:ext cx="973899" cy="4869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Adresse</a:t>
          </a:r>
        </a:p>
      </dsp:txBody>
      <dsp:txXfrm>
        <a:off x="8071884" y="2645034"/>
        <a:ext cx="973899" cy="486949"/>
      </dsp:txXfrm>
    </dsp:sp>
    <dsp:sp modelId="{E32FE983-DAD7-4679-8C8B-EE15D00B6B0B}">
      <dsp:nvSpPr>
        <dsp:cNvPr id="0" name=""/>
        <dsp:cNvSpPr/>
      </dsp:nvSpPr>
      <dsp:spPr>
        <a:xfrm>
          <a:off x="8071884" y="3336503"/>
          <a:ext cx="973899" cy="4869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Email</a:t>
          </a:r>
        </a:p>
      </dsp:txBody>
      <dsp:txXfrm>
        <a:off x="8071884" y="3336503"/>
        <a:ext cx="973899" cy="486949"/>
      </dsp:txXfrm>
    </dsp:sp>
    <dsp:sp modelId="{1215124E-B24F-44F2-9D3E-E92A8DAF6D9E}">
      <dsp:nvSpPr>
        <dsp:cNvPr id="0" name=""/>
        <dsp:cNvSpPr/>
      </dsp:nvSpPr>
      <dsp:spPr>
        <a:xfrm>
          <a:off x="3062244" y="627626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SOCIALMEDIA</a:t>
          </a:r>
        </a:p>
      </dsp:txBody>
      <dsp:txXfrm>
        <a:off x="3062244" y="627626"/>
        <a:ext cx="973899" cy="486949"/>
      </dsp:txXfrm>
    </dsp:sp>
    <dsp:sp modelId="{140E8DE2-FAA8-43CA-AA46-BBEF4417105D}">
      <dsp:nvSpPr>
        <dsp:cNvPr id="0" name=""/>
        <dsp:cNvSpPr/>
      </dsp:nvSpPr>
      <dsp:spPr>
        <a:xfrm>
          <a:off x="1706868" y="1479199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Facebook/Instagram</a:t>
          </a:r>
        </a:p>
      </dsp:txBody>
      <dsp:txXfrm>
        <a:off x="1706868" y="1479199"/>
        <a:ext cx="973899" cy="486949"/>
      </dsp:txXfrm>
    </dsp:sp>
    <dsp:sp modelId="{BE8AE822-D21E-456B-B410-7F41D14459FC}">
      <dsp:nvSpPr>
        <dsp:cNvPr id="0" name=""/>
        <dsp:cNvSpPr/>
      </dsp:nvSpPr>
      <dsp:spPr>
        <a:xfrm>
          <a:off x="1109235" y="2170667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Name</a:t>
          </a:r>
        </a:p>
      </dsp:txBody>
      <dsp:txXfrm>
        <a:off x="1109235" y="2170667"/>
        <a:ext cx="973899" cy="486949"/>
      </dsp:txXfrm>
    </dsp:sp>
    <dsp:sp modelId="{FA1A6876-11A4-450F-8D9E-E120DB4F8FCA}">
      <dsp:nvSpPr>
        <dsp:cNvPr id="0" name=""/>
        <dsp:cNvSpPr/>
      </dsp:nvSpPr>
      <dsp:spPr>
        <a:xfrm>
          <a:off x="2287653" y="2170667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Alter</a:t>
          </a:r>
        </a:p>
      </dsp:txBody>
      <dsp:txXfrm>
        <a:off x="2287653" y="2170667"/>
        <a:ext cx="973899" cy="486949"/>
      </dsp:txXfrm>
    </dsp:sp>
    <dsp:sp modelId="{269168E6-BE73-4885-A47E-B9B8AB11989F}">
      <dsp:nvSpPr>
        <dsp:cNvPr id="0" name=""/>
        <dsp:cNvSpPr/>
      </dsp:nvSpPr>
      <dsp:spPr>
        <a:xfrm>
          <a:off x="1109235" y="2862136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Geschlecht</a:t>
          </a:r>
        </a:p>
      </dsp:txBody>
      <dsp:txXfrm>
        <a:off x="1109235" y="2862136"/>
        <a:ext cx="973899" cy="486949"/>
      </dsp:txXfrm>
    </dsp:sp>
    <dsp:sp modelId="{9DCB5D54-08A5-44E9-ADCD-D8979E17134F}">
      <dsp:nvSpPr>
        <dsp:cNvPr id="0" name=""/>
        <dsp:cNvSpPr/>
      </dsp:nvSpPr>
      <dsp:spPr>
        <a:xfrm>
          <a:off x="2287653" y="2862136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Fotos</a:t>
          </a:r>
        </a:p>
      </dsp:txBody>
      <dsp:txXfrm>
        <a:off x="2287653" y="2862136"/>
        <a:ext cx="973899" cy="486949"/>
      </dsp:txXfrm>
    </dsp:sp>
    <dsp:sp modelId="{4DDF9C68-D3B4-487A-8148-D6296681CBCF}">
      <dsp:nvSpPr>
        <dsp:cNvPr id="0" name=""/>
        <dsp:cNvSpPr/>
      </dsp:nvSpPr>
      <dsp:spPr>
        <a:xfrm>
          <a:off x="1109235" y="3553604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Interessen</a:t>
          </a:r>
        </a:p>
      </dsp:txBody>
      <dsp:txXfrm>
        <a:off x="1109235" y="3553604"/>
        <a:ext cx="973899" cy="486949"/>
      </dsp:txXfrm>
    </dsp:sp>
    <dsp:sp modelId="{99FC25F4-6766-475C-82EF-C5B736701660}">
      <dsp:nvSpPr>
        <dsp:cNvPr id="0" name=""/>
        <dsp:cNvSpPr/>
      </dsp:nvSpPr>
      <dsp:spPr>
        <a:xfrm>
          <a:off x="3979559" y="1496052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Instagram</a:t>
          </a:r>
        </a:p>
      </dsp:txBody>
      <dsp:txXfrm>
        <a:off x="3979559" y="1496052"/>
        <a:ext cx="973899" cy="486949"/>
      </dsp:txXfrm>
    </dsp:sp>
    <dsp:sp modelId="{9EF466F7-74BE-48AD-B48C-36DDD64D20B1}">
      <dsp:nvSpPr>
        <dsp:cNvPr id="0" name=""/>
        <dsp:cNvSpPr/>
      </dsp:nvSpPr>
      <dsp:spPr>
        <a:xfrm>
          <a:off x="3339678" y="2153814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Name</a:t>
          </a:r>
        </a:p>
      </dsp:txBody>
      <dsp:txXfrm>
        <a:off x="3339678" y="2153814"/>
        <a:ext cx="973899" cy="486949"/>
      </dsp:txXfrm>
    </dsp:sp>
    <dsp:sp modelId="{00DF8814-83F8-44BF-9D43-50A461AF4AD7}">
      <dsp:nvSpPr>
        <dsp:cNvPr id="0" name=""/>
        <dsp:cNvSpPr/>
      </dsp:nvSpPr>
      <dsp:spPr>
        <a:xfrm>
          <a:off x="4748346" y="2684682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Fotos</a:t>
          </a:r>
        </a:p>
      </dsp:txBody>
      <dsp:txXfrm>
        <a:off x="4748346" y="2684682"/>
        <a:ext cx="973899" cy="486949"/>
      </dsp:txXfrm>
    </dsp:sp>
    <dsp:sp modelId="{F2CCA2B7-EFC8-4FDD-BF5D-4004F710D101}">
      <dsp:nvSpPr>
        <dsp:cNvPr id="0" name=""/>
        <dsp:cNvSpPr/>
      </dsp:nvSpPr>
      <dsp:spPr>
        <a:xfrm>
          <a:off x="4734497" y="2112180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Email</a:t>
          </a:r>
        </a:p>
      </dsp:txBody>
      <dsp:txXfrm>
        <a:off x="4734497" y="2112180"/>
        <a:ext cx="973899" cy="486949"/>
      </dsp:txXfrm>
    </dsp:sp>
    <dsp:sp modelId="{756FB6C3-E071-4185-9B87-968C2E3699CF}">
      <dsp:nvSpPr>
        <dsp:cNvPr id="0" name=""/>
        <dsp:cNvSpPr/>
      </dsp:nvSpPr>
      <dsp:spPr>
        <a:xfrm>
          <a:off x="9564268" y="661333"/>
          <a:ext cx="973899" cy="4869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MESSANGER</a:t>
          </a:r>
        </a:p>
      </dsp:txBody>
      <dsp:txXfrm>
        <a:off x="9564268" y="661333"/>
        <a:ext cx="973899" cy="486949"/>
      </dsp:txXfrm>
    </dsp:sp>
    <dsp:sp modelId="{093034B3-25B8-43A8-AB29-12A3595606E5}">
      <dsp:nvSpPr>
        <dsp:cNvPr id="0" name=""/>
        <dsp:cNvSpPr/>
      </dsp:nvSpPr>
      <dsp:spPr>
        <a:xfrm>
          <a:off x="9631672" y="1335948"/>
          <a:ext cx="973899" cy="48694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 err="1"/>
            <a:t>Whatsapp</a:t>
          </a:r>
          <a:endParaRPr lang="de-DE" sz="900" kern="1200" dirty="0"/>
        </a:p>
      </dsp:txBody>
      <dsp:txXfrm>
        <a:off x="9631672" y="1335948"/>
        <a:ext cx="973899" cy="486949"/>
      </dsp:txXfrm>
    </dsp:sp>
    <dsp:sp modelId="{CDB105FF-9570-400F-9DE8-4942AE204F1B}">
      <dsp:nvSpPr>
        <dsp:cNvPr id="0" name=""/>
        <dsp:cNvSpPr/>
      </dsp:nvSpPr>
      <dsp:spPr>
        <a:xfrm>
          <a:off x="10700955" y="1966509"/>
          <a:ext cx="973899" cy="4869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Kontakte</a:t>
          </a:r>
        </a:p>
      </dsp:txBody>
      <dsp:txXfrm>
        <a:off x="10700955" y="1966509"/>
        <a:ext cx="973899" cy="486949"/>
      </dsp:txXfrm>
    </dsp:sp>
    <dsp:sp modelId="{E26F9C5D-493C-4BEE-A4B5-17AC06282E56}">
      <dsp:nvSpPr>
        <dsp:cNvPr id="0" name=""/>
        <dsp:cNvSpPr/>
      </dsp:nvSpPr>
      <dsp:spPr>
        <a:xfrm>
          <a:off x="10700955" y="2657977"/>
          <a:ext cx="973899" cy="4869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Nachrichten/Private Informationen</a:t>
          </a:r>
        </a:p>
      </dsp:txBody>
      <dsp:txXfrm>
        <a:off x="10700955" y="2657977"/>
        <a:ext cx="973899" cy="486949"/>
      </dsp:txXfrm>
    </dsp:sp>
    <dsp:sp modelId="{BF6EBAD3-BE94-400C-8FED-17C335713DD2}">
      <dsp:nvSpPr>
        <dsp:cNvPr id="0" name=""/>
        <dsp:cNvSpPr/>
      </dsp:nvSpPr>
      <dsp:spPr>
        <a:xfrm>
          <a:off x="10700955" y="3349446"/>
          <a:ext cx="973899" cy="4869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Fotos</a:t>
          </a:r>
        </a:p>
      </dsp:txBody>
      <dsp:txXfrm>
        <a:off x="10700955" y="3349446"/>
        <a:ext cx="973899" cy="486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876866-B7D0-4F39-99F8-64E376202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A9DC41-A563-48B5-8D5B-3ED134680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AF7A5C-35D5-4EA6-8905-172C01DC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7D8F9E-2117-469B-AB96-6BD90112C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60C224-57BA-417A-88A7-A7C376E9C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002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CB7CB-419E-41B4-95E2-A97F32181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94E8B98-710B-4473-A725-EF2E4F77B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775369-2BA6-435D-AA0C-6A8CF471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6084A1-20AD-4824-9122-7B1E86E2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CCF4C9E-216F-4026-9EEE-6F2AAD3E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5358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4D5473-941A-448E-A69B-3A98B163B1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83E813-DBE3-465E-84FF-7EEC6EE81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BE2F55-490B-4A8A-BBB1-57B7FF46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667218-7946-4D0A-AB92-E699520A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8C017D-EB36-4ECC-8337-A24997DF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477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5913F-4555-41DE-8568-80889EEF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AEC18B-E093-45FC-949A-198EAC91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665A56A-055F-4337-AF0E-B6F5BB70D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3C6F10-DA1F-411F-9005-DCD7AF1D7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4BB762-0BE2-409A-A71C-0288A6D2C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747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2EC6F8-46FB-4B4D-B13F-B8B94EF1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391180-8AAE-433A-9A24-29AC15D19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7A44BE-EBCA-4CB4-B7E1-3357B276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F5B376-D1AA-46C0-9097-3647DF12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CD872-15AE-4B60-8479-0EF37A65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345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18A5AC-DF43-439A-8D4E-0A94A07AD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6C0757C-B592-443F-AC55-48FD4AF9A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D9B7D12-A8BC-4861-83E5-846A779E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6E643A-71A3-4B70-A437-9172A0375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A3D432B-CACE-4B3A-B92A-ED719D28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65E082-3A93-48BB-8D49-475D0FC15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010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A16E72-D4FE-43C5-B9B5-410C1951F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5FF4DE-E9C7-4295-95E5-D8E9E63E1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4210BFA-B384-4E7D-8BFF-E2799E9D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52F97B-217F-489D-B4FC-3E5985B4D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038703-549D-468B-813A-2D752A276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9D92592-B011-4C3B-945A-14929052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4E32D5F-4212-459C-BA98-89B1FC9DD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A9629F6-5BF0-43E5-B313-36F3C0ED6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316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82F1B-B721-4824-B394-AA5014E6D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D055B0-C139-4FD0-BF6D-6083E986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6035760-9449-4E4E-A0EF-941395A4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E1E1C4-5553-4F14-BFCE-0B963F94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486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E01F2-6093-4AA5-83C7-A64F8D89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02E0E10-4C67-40C7-AB52-A9D030C7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BADC8D-B44E-45D4-A9A0-17BE07BF9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124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45075-9D18-4AF0-9FCF-5EF84FEE2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43FA04-4192-41F9-9578-9F16D8980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649B5AB-BB47-47B8-91EE-256D5F928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E2B08C-B140-4452-99CF-6663CD1A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5174AB1-18FE-445C-B5B6-213B14F35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3AAE57-DF28-4805-95E8-8DD90B9E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111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572EC-8603-45B0-A14C-EB323998B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F55031A-107B-4781-A762-075D6DD0F1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2E6610-1C2E-4DB5-B1F9-CCB37ED58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9162C4-2088-4D74-976E-81C7FBD6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C33A30-E8CE-41A6-8860-EB930A81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75D49D-E3CA-4034-B342-0DF3C347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742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E131450-78BB-4972-B4B5-4284DDDC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E5CD88-984F-47E6-9DCF-86C829C29C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088422-BD05-46EB-BDD7-9B9022F3CE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BD45-2C6D-4E17-AD1C-86757A465580}" type="datetimeFigureOut">
              <a:rPr lang="de-AT" smtClean="0"/>
              <a:t>22.11.2017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FF8B10-D46C-4A44-80DD-4B924B54AB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535314-3371-473C-91D4-208615A0E4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FAD2-EC35-48ED-AED6-32B7BAB9D92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071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8056C2E1-7E11-4DC9-A48C-4B6F2AE1A2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312866"/>
              </p:ext>
            </p:extLst>
          </p:nvPr>
        </p:nvGraphicFramePr>
        <p:xfrm>
          <a:off x="154562" y="140690"/>
          <a:ext cx="11907736" cy="6717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668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Rott</dc:creator>
  <cp:lastModifiedBy>Florian Rott</cp:lastModifiedBy>
  <cp:revision>4</cp:revision>
  <dcterms:created xsi:type="dcterms:W3CDTF">2017-11-22T20:40:34Z</dcterms:created>
  <dcterms:modified xsi:type="dcterms:W3CDTF">2017-11-22T21:19:19Z</dcterms:modified>
</cp:coreProperties>
</file>